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sldIdLst>
    <p:sldId id="289" r:id="rId2"/>
    <p:sldId id="283" r:id="rId3"/>
    <p:sldId id="284" r:id="rId4"/>
    <p:sldId id="285" r:id="rId5"/>
    <p:sldId id="286" r:id="rId6"/>
    <p:sldId id="288" r:id="rId7"/>
    <p:sldId id="290" r:id="rId8"/>
    <p:sldId id="293" r:id="rId9"/>
    <p:sldId id="287" r:id="rId10"/>
    <p:sldId id="281" r:id="rId11"/>
    <p:sldId id="292" r:id="rId12"/>
    <p:sldId id="294" r:id="rId13"/>
    <p:sldId id="266" r:id="rId14"/>
    <p:sldId id="260" r:id="rId15"/>
    <p:sldId id="297" r:id="rId16"/>
    <p:sldId id="263" r:id="rId17"/>
    <p:sldId id="265" r:id="rId18"/>
    <p:sldId id="267" r:id="rId19"/>
    <p:sldId id="296" r:id="rId20"/>
    <p:sldId id="262" r:id="rId21"/>
    <p:sldId id="298" r:id="rId22"/>
    <p:sldId id="276" r:id="rId23"/>
    <p:sldId id="277" r:id="rId24"/>
    <p:sldId id="269" r:id="rId25"/>
    <p:sldId id="279" r:id="rId26"/>
    <p:sldId id="270" r:id="rId27"/>
    <p:sldId id="299" r:id="rId28"/>
    <p:sldId id="278" r:id="rId29"/>
    <p:sldId id="295" r:id="rId30"/>
    <p:sldId id="257" r:id="rId31"/>
    <p:sldId id="258" r:id="rId32"/>
    <p:sldId id="261" r:id="rId33"/>
    <p:sldId id="274" r:id="rId34"/>
    <p:sldId id="264" r:id="rId35"/>
    <p:sldId id="273" r:id="rId36"/>
    <p:sldId id="282" r:id="rId37"/>
    <p:sldId id="300" r:id="rId38"/>
    <p:sldId id="303" r:id="rId39"/>
    <p:sldId id="275" r:id="rId40"/>
    <p:sldId id="304" r:id="rId41"/>
    <p:sldId id="305" r:id="rId42"/>
    <p:sldId id="306" r:id="rId43"/>
    <p:sldId id="307" r:id="rId44"/>
    <p:sldId id="30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E9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314BD-D22E-42FF-A28C-8660DFAA3B34}" v="227" dt="2023-08-29T13:54:38.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434" autoAdjust="0"/>
    <p:restoredTop sz="94660"/>
  </p:normalViewPr>
  <p:slideViewPr>
    <p:cSldViewPr snapToGrid="0">
      <p:cViewPr varScale="1">
        <p:scale>
          <a:sx n="103" d="100"/>
          <a:sy n="103" d="100"/>
        </p:scale>
        <p:origin x="114" y="300"/>
      </p:cViewPr>
      <p:guideLst/>
    </p:cSldViewPr>
  </p:slideViewPr>
  <p:notesTextViewPr>
    <p:cViewPr>
      <p:scale>
        <a:sx n="1" d="1"/>
        <a:sy n="1" d="1"/>
      </p:scale>
      <p:origin x="0" y="0"/>
    </p:cViewPr>
  </p:notesTextViewPr>
  <p:sorterViewPr>
    <p:cViewPr>
      <p:scale>
        <a:sx n="100" d="100"/>
        <a:sy n="100" d="100"/>
      </p:scale>
      <p:origin x="0" y="-90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Armstrong" userId="0dac4ee3738b4d6b" providerId="LiveId" clId="{2F4314BD-D22E-42FF-A28C-8660DFAA3B34}"/>
    <pc:docChg chg="undo custSel addSld delSld modSld sldOrd modMainMaster">
      <pc:chgData name="Christian Armstrong" userId="0dac4ee3738b4d6b" providerId="LiveId" clId="{2F4314BD-D22E-42FF-A28C-8660DFAA3B34}" dt="2023-08-29T13:54:55.053" v="5230" actId="1076"/>
      <pc:docMkLst>
        <pc:docMk/>
      </pc:docMkLst>
      <pc:sldChg chg="addSp delSp del mod ord setBg modShow">
        <pc:chgData name="Christian Armstrong" userId="0dac4ee3738b4d6b" providerId="LiveId" clId="{2F4314BD-D22E-42FF-A28C-8660DFAA3B34}" dt="2023-08-28T18:05:30.864" v="5026" actId="47"/>
        <pc:sldMkLst>
          <pc:docMk/>
          <pc:sldMk cId="1033852295" sldId="256"/>
        </pc:sldMkLst>
        <pc:picChg chg="del">
          <ac:chgData name="Christian Armstrong" userId="0dac4ee3738b4d6b" providerId="LiveId" clId="{2F4314BD-D22E-42FF-A28C-8660DFAA3B34}" dt="2023-08-28T18:05:19.861" v="5022" actId="21"/>
          <ac:picMkLst>
            <pc:docMk/>
            <pc:sldMk cId="1033852295" sldId="256"/>
            <ac:picMk id="4" creationId="{8B267DEE-8A89-2BAA-0CCC-AF6E41B12140}"/>
          </ac:picMkLst>
        </pc:picChg>
        <pc:picChg chg="add del">
          <ac:chgData name="Christian Armstrong" userId="0dac4ee3738b4d6b" providerId="LiveId" clId="{2F4314BD-D22E-42FF-A28C-8660DFAA3B34}" dt="2023-08-28T15:23:04.759" v="138" actId="478"/>
          <ac:picMkLst>
            <pc:docMk/>
            <pc:sldMk cId="1033852295" sldId="256"/>
            <ac:picMk id="2050" creationId="{B8C2D31F-983A-BC9C-BE47-C16682D7B27C}"/>
          </ac:picMkLst>
        </pc:picChg>
      </pc:sldChg>
      <pc:sldChg chg="addSp modSp mod ord">
        <pc:chgData name="Christian Armstrong" userId="0dac4ee3738b4d6b" providerId="LiveId" clId="{2F4314BD-D22E-42FF-A28C-8660DFAA3B34}" dt="2023-08-28T17:01:50.390" v="2858" actId="14100"/>
        <pc:sldMkLst>
          <pc:docMk/>
          <pc:sldMk cId="2303662863" sldId="260"/>
        </pc:sldMkLst>
        <pc:spChg chg="add mod">
          <ac:chgData name="Christian Armstrong" userId="0dac4ee3738b4d6b" providerId="LiveId" clId="{2F4314BD-D22E-42FF-A28C-8660DFAA3B34}" dt="2023-08-28T17:01:50.390" v="2858" actId="14100"/>
          <ac:spMkLst>
            <pc:docMk/>
            <pc:sldMk cId="2303662863" sldId="260"/>
            <ac:spMk id="2" creationId="{05E0A552-E354-AE34-148A-ACA8B0FB5764}"/>
          </ac:spMkLst>
        </pc:spChg>
        <pc:picChg chg="mod">
          <ac:chgData name="Christian Armstrong" userId="0dac4ee3738b4d6b" providerId="LiveId" clId="{2F4314BD-D22E-42FF-A28C-8660DFAA3B34}" dt="2023-08-28T16:58:41.265" v="2630" actId="1076"/>
          <ac:picMkLst>
            <pc:docMk/>
            <pc:sldMk cId="2303662863" sldId="260"/>
            <ac:picMk id="3" creationId="{87E75EDB-1EFD-1C89-9362-18906E2A2A4E}"/>
          </ac:picMkLst>
        </pc:picChg>
      </pc:sldChg>
      <pc:sldChg chg="ord">
        <pc:chgData name="Christian Armstrong" userId="0dac4ee3738b4d6b" providerId="LiveId" clId="{2F4314BD-D22E-42FF-A28C-8660DFAA3B34}" dt="2023-08-28T17:11:42.291" v="3212" actId="20578"/>
        <pc:sldMkLst>
          <pc:docMk/>
          <pc:sldMk cId="390827930" sldId="261"/>
        </pc:sldMkLst>
      </pc:sldChg>
      <pc:sldChg chg="ord">
        <pc:chgData name="Christian Armstrong" userId="0dac4ee3738b4d6b" providerId="LiveId" clId="{2F4314BD-D22E-42FF-A28C-8660DFAA3B34}" dt="2023-08-28T17:13:09.216" v="3284"/>
        <pc:sldMkLst>
          <pc:docMk/>
          <pc:sldMk cId="2984903814" sldId="262"/>
        </pc:sldMkLst>
      </pc:sldChg>
      <pc:sldChg chg="ord">
        <pc:chgData name="Christian Armstrong" userId="0dac4ee3738b4d6b" providerId="LiveId" clId="{2F4314BD-D22E-42FF-A28C-8660DFAA3B34}" dt="2023-08-28T17:11:57.109" v="3218"/>
        <pc:sldMkLst>
          <pc:docMk/>
          <pc:sldMk cId="3379794094" sldId="263"/>
        </pc:sldMkLst>
      </pc:sldChg>
      <pc:sldChg chg="mod modShow">
        <pc:chgData name="Christian Armstrong" userId="0dac4ee3738b4d6b" providerId="LiveId" clId="{2F4314BD-D22E-42FF-A28C-8660DFAA3B34}" dt="2023-08-28T16:58:29.713" v="2629" actId="729"/>
        <pc:sldMkLst>
          <pc:docMk/>
          <pc:sldMk cId="2710904723" sldId="264"/>
        </pc:sldMkLst>
      </pc:sldChg>
      <pc:sldChg chg="ord">
        <pc:chgData name="Christian Armstrong" userId="0dac4ee3738b4d6b" providerId="LiveId" clId="{2F4314BD-D22E-42FF-A28C-8660DFAA3B34}" dt="2023-08-28T17:12:01.823" v="3220"/>
        <pc:sldMkLst>
          <pc:docMk/>
          <pc:sldMk cId="1610550382" sldId="265"/>
        </pc:sldMkLst>
      </pc:sldChg>
      <pc:sldChg chg="ord">
        <pc:chgData name="Christian Armstrong" userId="0dac4ee3738b4d6b" providerId="LiveId" clId="{2F4314BD-D22E-42FF-A28C-8660DFAA3B34}" dt="2023-08-28T17:10:03.403" v="3180"/>
        <pc:sldMkLst>
          <pc:docMk/>
          <pc:sldMk cId="3532275743" sldId="266"/>
        </pc:sldMkLst>
      </pc:sldChg>
      <pc:sldChg chg="addSp modSp mod ord">
        <pc:chgData name="Christian Armstrong" userId="0dac4ee3738b4d6b" providerId="LiveId" clId="{2F4314BD-D22E-42FF-A28C-8660DFAA3B34}" dt="2023-08-28T17:12:42.575" v="3280" actId="1076"/>
        <pc:sldMkLst>
          <pc:docMk/>
          <pc:sldMk cId="2641832621" sldId="267"/>
        </pc:sldMkLst>
        <pc:spChg chg="add mod">
          <ac:chgData name="Christian Armstrong" userId="0dac4ee3738b4d6b" providerId="LiveId" clId="{2F4314BD-D22E-42FF-A28C-8660DFAA3B34}" dt="2023-08-28T17:12:42.575" v="3280" actId="1076"/>
          <ac:spMkLst>
            <pc:docMk/>
            <pc:sldMk cId="2641832621" sldId="267"/>
            <ac:spMk id="2" creationId="{BE2B3372-0F99-0997-BCE5-348558600451}"/>
          </ac:spMkLst>
        </pc:spChg>
        <pc:picChg chg="mod">
          <ac:chgData name="Christian Armstrong" userId="0dac4ee3738b4d6b" providerId="LiveId" clId="{2F4314BD-D22E-42FF-A28C-8660DFAA3B34}" dt="2023-08-28T17:12:09.474" v="3223" actId="1076"/>
          <ac:picMkLst>
            <pc:docMk/>
            <pc:sldMk cId="2641832621" sldId="267"/>
            <ac:picMk id="3" creationId="{581864C7-9949-DBA9-6DC0-805CB49B7ABF}"/>
          </ac:picMkLst>
        </pc:picChg>
      </pc:sldChg>
      <pc:sldChg chg="delSp del mod ord">
        <pc:chgData name="Christian Armstrong" userId="0dac4ee3738b4d6b" providerId="LiveId" clId="{2F4314BD-D22E-42FF-A28C-8660DFAA3B34}" dt="2023-08-28T17:05:27.969" v="3015" actId="47"/>
        <pc:sldMkLst>
          <pc:docMk/>
          <pc:sldMk cId="1348599203" sldId="268"/>
        </pc:sldMkLst>
        <pc:picChg chg="del">
          <ac:chgData name="Christian Armstrong" userId="0dac4ee3738b4d6b" providerId="LiveId" clId="{2F4314BD-D22E-42FF-A28C-8660DFAA3B34}" dt="2023-08-28T17:04:57.896" v="3007" actId="21"/>
          <ac:picMkLst>
            <pc:docMk/>
            <pc:sldMk cId="1348599203" sldId="268"/>
            <ac:picMk id="3" creationId="{C7AE15B6-83AE-182E-D438-95A2A5881BFD}"/>
          </ac:picMkLst>
        </pc:picChg>
      </pc:sldChg>
      <pc:sldChg chg="ord">
        <pc:chgData name="Christian Armstrong" userId="0dac4ee3738b4d6b" providerId="LiveId" clId="{2F4314BD-D22E-42FF-A28C-8660DFAA3B34}" dt="2023-08-28T17:15:26.770" v="3515"/>
        <pc:sldMkLst>
          <pc:docMk/>
          <pc:sldMk cId="3366038275" sldId="269"/>
        </pc:sldMkLst>
      </pc:sldChg>
      <pc:sldChg chg="ord">
        <pc:chgData name="Christian Armstrong" userId="0dac4ee3738b4d6b" providerId="LiveId" clId="{2F4314BD-D22E-42FF-A28C-8660DFAA3B34}" dt="2023-08-28T17:15:36.579" v="3519"/>
        <pc:sldMkLst>
          <pc:docMk/>
          <pc:sldMk cId="2447405098" sldId="270"/>
        </pc:sldMkLst>
      </pc:sldChg>
      <pc:sldChg chg="addSp delSp modSp del mod">
        <pc:chgData name="Christian Armstrong" userId="0dac4ee3738b4d6b" providerId="LiveId" clId="{2F4314BD-D22E-42FF-A28C-8660DFAA3B34}" dt="2023-08-28T17:07:06.857" v="3049" actId="47"/>
        <pc:sldMkLst>
          <pc:docMk/>
          <pc:sldMk cId="647499434" sldId="271"/>
        </pc:sldMkLst>
        <pc:picChg chg="add del mod">
          <ac:chgData name="Christian Armstrong" userId="0dac4ee3738b4d6b" providerId="LiveId" clId="{2F4314BD-D22E-42FF-A28C-8660DFAA3B34}" dt="2023-08-28T17:06:01.350" v="3021" actId="21"/>
          <ac:picMkLst>
            <pc:docMk/>
            <pc:sldMk cId="647499434" sldId="271"/>
            <ac:picMk id="3" creationId="{F56D463A-F9E1-DD86-CA3C-783C81D81088}"/>
          </ac:picMkLst>
        </pc:picChg>
      </pc:sldChg>
      <pc:sldChg chg="mod modShow">
        <pc:chgData name="Christian Armstrong" userId="0dac4ee3738b4d6b" providerId="LiveId" clId="{2F4314BD-D22E-42FF-A28C-8660DFAA3B34}" dt="2023-08-28T17:07:12.364" v="3050" actId="729"/>
        <pc:sldMkLst>
          <pc:docMk/>
          <pc:sldMk cId="1027074283" sldId="273"/>
        </pc:sldMkLst>
      </pc:sldChg>
      <pc:sldChg chg="ord setBg">
        <pc:chgData name="Christian Armstrong" userId="0dac4ee3738b4d6b" providerId="LiveId" clId="{2F4314BD-D22E-42FF-A28C-8660DFAA3B34}" dt="2023-08-28T17:09:22.728" v="3178"/>
        <pc:sldMkLst>
          <pc:docMk/>
          <pc:sldMk cId="728489761" sldId="274"/>
        </pc:sldMkLst>
      </pc:sldChg>
      <pc:sldChg chg="addSp modSp mod ord">
        <pc:chgData name="Christian Armstrong" userId="0dac4ee3738b4d6b" providerId="LiveId" clId="{2F4314BD-D22E-42FF-A28C-8660DFAA3B34}" dt="2023-08-28T17:26:13.442" v="4072" actId="20577"/>
        <pc:sldMkLst>
          <pc:docMk/>
          <pc:sldMk cId="2205715132" sldId="275"/>
        </pc:sldMkLst>
        <pc:spChg chg="add mod">
          <ac:chgData name="Christian Armstrong" userId="0dac4ee3738b4d6b" providerId="LiveId" clId="{2F4314BD-D22E-42FF-A28C-8660DFAA3B34}" dt="2023-08-28T17:26:13.442" v="4072" actId="20577"/>
          <ac:spMkLst>
            <pc:docMk/>
            <pc:sldMk cId="2205715132" sldId="275"/>
            <ac:spMk id="2" creationId="{0C5B3924-5120-4A9C-77DA-F14D12C33B61}"/>
          </ac:spMkLst>
        </pc:spChg>
        <pc:spChg chg="add mod">
          <ac:chgData name="Christian Armstrong" userId="0dac4ee3738b4d6b" providerId="LiveId" clId="{2F4314BD-D22E-42FF-A28C-8660DFAA3B34}" dt="2023-08-28T17:26:09.619" v="4067" actId="20577"/>
          <ac:spMkLst>
            <pc:docMk/>
            <pc:sldMk cId="2205715132" sldId="275"/>
            <ac:spMk id="4" creationId="{2AA3359E-AAFF-5C88-4D2C-E644DF1967DE}"/>
          </ac:spMkLst>
        </pc:spChg>
        <pc:spChg chg="add mod">
          <ac:chgData name="Christian Armstrong" userId="0dac4ee3738b4d6b" providerId="LiveId" clId="{2F4314BD-D22E-42FF-A28C-8660DFAA3B34}" dt="2023-08-28T17:21:26.151" v="3984" actId="1076"/>
          <ac:spMkLst>
            <pc:docMk/>
            <pc:sldMk cId="2205715132" sldId="275"/>
            <ac:spMk id="5" creationId="{ABC42FB3-3CA5-9DAB-62D7-2515F6DC744B}"/>
          </ac:spMkLst>
        </pc:spChg>
        <pc:picChg chg="mod">
          <ac:chgData name="Christian Armstrong" userId="0dac4ee3738b4d6b" providerId="LiveId" clId="{2F4314BD-D22E-42FF-A28C-8660DFAA3B34}" dt="2023-08-28T17:17:49.469" v="3671" actId="1076"/>
          <ac:picMkLst>
            <pc:docMk/>
            <pc:sldMk cId="2205715132" sldId="275"/>
            <ac:picMk id="3" creationId="{0470A0E1-9C5F-4436-BDDF-97272B6312D9}"/>
          </ac:picMkLst>
        </pc:picChg>
      </pc:sldChg>
      <pc:sldChg chg="ord">
        <pc:chgData name="Christian Armstrong" userId="0dac4ee3738b4d6b" providerId="LiveId" clId="{2F4314BD-D22E-42FF-A28C-8660DFAA3B34}" dt="2023-08-28T17:15:10.191" v="3511"/>
        <pc:sldMkLst>
          <pc:docMk/>
          <pc:sldMk cId="3786666203" sldId="276"/>
        </pc:sldMkLst>
      </pc:sldChg>
      <pc:sldChg chg="ord">
        <pc:chgData name="Christian Armstrong" userId="0dac4ee3738b4d6b" providerId="LiveId" clId="{2F4314BD-D22E-42FF-A28C-8660DFAA3B34}" dt="2023-08-28T17:15:14.903" v="3513"/>
        <pc:sldMkLst>
          <pc:docMk/>
          <pc:sldMk cId="2283086377" sldId="277"/>
        </pc:sldMkLst>
      </pc:sldChg>
      <pc:sldChg chg="addSp modSp mod ord modShow">
        <pc:chgData name="Christian Armstrong" userId="0dac4ee3738b4d6b" providerId="LiveId" clId="{2F4314BD-D22E-42FF-A28C-8660DFAA3B34}" dt="2023-08-28T17:58:16.340" v="4914" actId="1076"/>
        <pc:sldMkLst>
          <pc:docMk/>
          <pc:sldMk cId="2532011223" sldId="278"/>
        </pc:sldMkLst>
        <pc:picChg chg="add mod">
          <ac:chgData name="Christian Armstrong" userId="0dac4ee3738b4d6b" providerId="LiveId" clId="{2F4314BD-D22E-42FF-A28C-8660DFAA3B34}" dt="2023-08-28T17:58:16.340" v="4914" actId="1076"/>
          <ac:picMkLst>
            <pc:docMk/>
            <pc:sldMk cId="2532011223" sldId="278"/>
            <ac:picMk id="2" creationId="{0491A158-3745-205E-FF49-398AD76DCE8E}"/>
          </ac:picMkLst>
        </pc:picChg>
        <pc:picChg chg="mod">
          <ac:chgData name="Christian Armstrong" userId="0dac4ee3738b4d6b" providerId="LiveId" clId="{2F4314BD-D22E-42FF-A28C-8660DFAA3B34}" dt="2023-08-28T17:58:14.746" v="4913" actId="1076"/>
          <ac:picMkLst>
            <pc:docMk/>
            <pc:sldMk cId="2532011223" sldId="278"/>
            <ac:picMk id="3" creationId="{4CE89535-675C-F611-6668-51BF531227B7}"/>
          </ac:picMkLst>
        </pc:picChg>
      </pc:sldChg>
      <pc:sldChg chg="ord setBg">
        <pc:chgData name="Christian Armstrong" userId="0dac4ee3738b4d6b" providerId="LiveId" clId="{2F4314BD-D22E-42FF-A28C-8660DFAA3B34}" dt="2023-08-28T17:15:30.226" v="3517"/>
        <pc:sldMkLst>
          <pc:docMk/>
          <pc:sldMk cId="3536612742" sldId="279"/>
        </pc:sldMkLst>
      </pc:sldChg>
      <pc:sldChg chg="addSp modSp mod ord">
        <pc:chgData name="Christian Armstrong" userId="0dac4ee3738b4d6b" providerId="LiveId" clId="{2F4314BD-D22E-42FF-A28C-8660DFAA3B34}" dt="2023-08-28T16:27:45.324" v="1065"/>
        <pc:sldMkLst>
          <pc:docMk/>
          <pc:sldMk cId="2413748667" sldId="281"/>
        </pc:sldMkLst>
        <pc:spChg chg="add mod">
          <ac:chgData name="Christian Armstrong" userId="0dac4ee3738b4d6b" providerId="LiveId" clId="{2F4314BD-D22E-42FF-A28C-8660DFAA3B34}" dt="2023-08-24T17:37:42.441" v="45" actId="14861"/>
          <ac:spMkLst>
            <pc:docMk/>
            <pc:sldMk cId="2413748667" sldId="281"/>
            <ac:spMk id="3" creationId="{72DE75C7-BF3A-3012-E8C3-80E9C9E4F9B7}"/>
          </ac:spMkLst>
        </pc:spChg>
        <pc:picChg chg="mod">
          <ac:chgData name="Christian Armstrong" userId="0dac4ee3738b4d6b" providerId="LiveId" clId="{2F4314BD-D22E-42FF-A28C-8660DFAA3B34}" dt="2023-08-24T17:36:34.473" v="29" actId="34135"/>
          <ac:picMkLst>
            <pc:docMk/>
            <pc:sldMk cId="2413748667" sldId="281"/>
            <ac:picMk id="5" creationId="{3474C519-9A2F-7D00-3F19-B66246BB78AD}"/>
          </ac:picMkLst>
        </pc:picChg>
      </pc:sldChg>
      <pc:sldChg chg="addSp delSp modSp new mod ord delAnim modAnim">
        <pc:chgData name="Christian Armstrong" userId="0dac4ee3738b4d6b" providerId="LiveId" clId="{2F4314BD-D22E-42FF-A28C-8660DFAA3B34}" dt="2023-08-29T13:54:55.053" v="5230" actId="1076"/>
        <pc:sldMkLst>
          <pc:docMk/>
          <pc:sldMk cId="2018060358" sldId="282"/>
        </pc:sldMkLst>
        <pc:spChg chg="mod">
          <ac:chgData name="Christian Armstrong" userId="0dac4ee3738b4d6b" providerId="LiveId" clId="{2F4314BD-D22E-42FF-A28C-8660DFAA3B34}" dt="2023-08-28T18:03:00.371" v="5012" actId="14100"/>
          <ac:spMkLst>
            <pc:docMk/>
            <pc:sldMk cId="2018060358" sldId="282"/>
            <ac:spMk id="2" creationId="{2916D771-747D-F8F7-645E-16BAB7CE37B3}"/>
          </ac:spMkLst>
        </pc:spChg>
        <pc:spChg chg="del mod">
          <ac:chgData name="Christian Armstrong" userId="0dac4ee3738b4d6b" providerId="LiveId" clId="{2F4314BD-D22E-42FF-A28C-8660DFAA3B34}" dt="2023-08-28T15:02:16.341" v="50"/>
          <ac:spMkLst>
            <pc:docMk/>
            <pc:sldMk cId="2018060358" sldId="282"/>
            <ac:spMk id="3" creationId="{DFB9C3AC-252D-7B89-D4C3-C576B5E8ED0F}"/>
          </ac:spMkLst>
        </pc:spChg>
        <pc:spChg chg="add mod">
          <ac:chgData name="Christian Armstrong" userId="0dac4ee3738b4d6b" providerId="LiveId" clId="{2F4314BD-D22E-42FF-A28C-8660DFAA3B34}" dt="2023-08-29T13:54:55.053" v="5230" actId="1076"/>
          <ac:spMkLst>
            <pc:docMk/>
            <pc:sldMk cId="2018060358" sldId="282"/>
            <ac:spMk id="3" creationId="{F9FB4D33-7B5E-4DBC-E38F-6F43D5356729}"/>
          </ac:spMkLst>
        </pc:spChg>
        <pc:spChg chg="add mod">
          <ac:chgData name="Christian Armstrong" userId="0dac4ee3738b4d6b" providerId="LiveId" clId="{2F4314BD-D22E-42FF-A28C-8660DFAA3B34}" dt="2023-08-29T13:54:48.292" v="5229" actId="20577"/>
          <ac:spMkLst>
            <pc:docMk/>
            <pc:sldMk cId="2018060358" sldId="282"/>
            <ac:spMk id="4" creationId="{BBE58C68-690E-041E-33A5-0D8D977178E6}"/>
          </ac:spMkLst>
        </pc:spChg>
        <pc:spChg chg="add del mod">
          <ac:chgData name="Christian Armstrong" userId="0dac4ee3738b4d6b" providerId="LiveId" clId="{2F4314BD-D22E-42FF-A28C-8660DFAA3B34}" dt="2023-08-28T15:04:33.429" v="70"/>
          <ac:spMkLst>
            <pc:docMk/>
            <pc:sldMk cId="2018060358" sldId="282"/>
            <ac:spMk id="6" creationId="{723733F0-D25A-565D-BABD-FACF1272AC23}"/>
          </ac:spMkLst>
        </pc:spChg>
        <pc:spChg chg="add del mod">
          <ac:chgData name="Christian Armstrong" userId="0dac4ee3738b4d6b" providerId="LiveId" clId="{2F4314BD-D22E-42FF-A28C-8660DFAA3B34}" dt="2023-08-28T15:11:57.653" v="93"/>
          <ac:spMkLst>
            <pc:docMk/>
            <pc:sldMk cId="2018060358" sldId="282"/>
            <ac:spMk id="9" creationId="{AD10A6D0-12A2-10CF-65AD-FABE1A23A485}"/>
          </ac:spMkLst>
        </pc:spChg>
        <pc:picChg chg="add del mod">
          <ac:chgData name="Christian Armstrong" userId="0dac4ee3738b4d6b" providerId="LiveId" clId="{2F4314BD-D22E-42FF-A28C-8660DFAA3B34}" dt="2023-08-28T15:04:21.439" v="69" actId="478"/>
          <ac:picMkLst>
            <pc:docMk/>
            <pc:sldMk cId="2018060358" sldId="282"/>
            <ac:picMk id="4" creationId="{52264BBF-FFB6-EEE8-D300-66DEC7340777}"/>
          </ac:picMkLst>
        </pc:picChg>
        <pc:picChg chg="add del mod">
          <ac:chgData name="Christian Armstrong" userId="0dac4ee3738b4d6b" providerId="LiveId" clId="{2F4314BD-D22E-42FF-A28C-8660DFAA3B34}" dt="2023-08-28T15:11:41.979" v="92" actId="478"/>
          <ac:picMkLst>
            <pc:docMk/>
            <pc:sldMk cId="2018060358" sldId="282"/>
            <ac:picMk id="7" creationId="{C4CE5511-B1A0-7474-1B43-AE625C364191}"/>
          </ac:picMkLst>
        </pc:picChg>
        <pc:picChg chg="add mod">
          <ac:chgData name="Christian Armstrong" userId="0dac4ee3738b4d6b" providerId="LiveId" clId="{2F4314BD-D22E-42FF-A28C-8660DFAA3B34}" dt="2023-08-28T18:02:54.869" v="5011" actId="1038"/>
          <ac:picMkLst>
            <pc:docMk/>
            <pc:sldMk cId="2018060358" sldId="282"/>
            <ac:picMk id="10" creationId="{581651AC-A889-3EF4-A37D-B5A2A5414C2D}"/>
          </ac:picMkLst>
        </pc:picChg>
        <pc:picChg chg="add del mod">
          <ac:chgData name="Christian Armstrong" userId="0dac4ee3738b4d6b" providerId="LiveId" clId="{2F4314BD-D22E-42FF-A28C-8660DFAA3B34}" dt="2023-08-28T15:12:41.296" v="98" actId="478"/>
          <ac:picMkLst>
            <pc:docMk/>
            <pc:sldMk cId="2018060358" sldId="282"/>
            <ac:picMk id="11" creationId="{D9C859BB-852B-9EB6-10CB-99960500895A}"/>
          </ac:picMkLst>
        </pc:picChg>
        <pc:picChg chg="add del mod">
          <ac:chgData name="Christian Armstrong" userId="0dac4ee3738b4d6b" providerId="LiveId" clId="{2F4314BD-D22E-42FF-A28C-8660DFAA3B34}" dt="2023-08-28T15:56:57.585" v="508" actId="478"/>
          <ac:picMkLst>
            <pc:docMk/>
            <pc:sldMk cId="2018060358" sldId="282"/>
            <ac:picMk id="12" creationId="{1670D977-3B35-01A1-1D6A-7C70F9036082}"/>
          </ac:picMkLst>
        </pc:picChg>
      </pc:sldChg>
      <pc:sldChg chg="addSp delSp modSp new add del mod modTransition">
        <pc:chgData name="Christian Armstrong" userId="0dac4ee3738b4d6b" providerId="LiveId" clId="{2F4314BD-D22E-42FF-A28C-8660DFAA3B34}" dt="2023-08-28T16:54:02.652" v="2594"/>
        <pc:sldMkLst>
          <pc:docMk/>
          <pc:sldMk cId="3325317476" sldId="283"/>
        </pc:sldMkLst>
        <pc:spChg chg="del">
          <ac:chgData name="Christian Armstrong" userId="0dac4ee3738b4d6b" providerId="LiveId" clId="{2F4314BD-D22E-42FF-A28C-8660DFAA3B34}" dt="2023-08-28T15:37:29.581" v="305"/>
          <ac:spMkLst>
            <pc:docMk/>
            <pc:sldMk cId="3325317476" sldId="283"/>
            <ac:spMk id="3" creationId="{953135F2-C8B0-665A-5A76-A06AE65A0A8A}"/>
          </ac:spMkLst>
        </pc:spChg>
        <pc:spChg chg="add del mod">
          <ac:chgData name="Christian Armstrong" userId="0dac4ee3738b4d6b" providerId="LiveId" clId="{2F4314BD-D22E-42FF-A28C-8660DFAA3B34}" dt="2023-08-28T15:51:19.492" v="461"/>
          <ac:spMkLst>
            <pc:docMk/>
            <pc:sldMk cId="3325317476" sldId="283"/>
            <ac:spMk id="5" creationId="{5E08C7C0-39A1-792F-4EF0-566775D81C36}"/>
          </ac:spMkLst>
        </pc:spChg>
        <pc:spChg chg="add del mod">
          <ac:chgData name="Christian Armstrong" userId="0dac4ee3738b4d6b" providerId="LiveId" clId="{2F4314BD-D22E-42FF-A28C-8660DFAA3B34}" dt="2023-08-28T15:51:19.492" v="461"/>
          <ac:spMkLst>
            <pc:docMk/>
            <pc:sldMk cId="3325317476" sldId="283"/>
            <ac:spMk id="9" creationId="{6AF054E5-086F-36DA-2E1E-C8CC6A908B4B}"/>
          </ac:spMkLst>
        </pc:spChg>
        <pc:spChg chg="add del mod">
          <ac:chgData name="Christian Armstrong" userId="0dac4ee3738b4d6b" providerId="LiveId" clId="{2F4314BD-D22E-42FF-A28C-8660DFAA3B34}" dt="2023-08-28T15:51:19.492" v="461"/>
          <ac:spMkLst>
            <pc:docMk/>
            <pc:sldMk cId="3325317476" sldId="283"/>
            <ac:spMk id="10" creationId="{484E04CB-2F48-216E-48CD-A4865026D4EE}"/>
          </ac:spMkLst>
        </pc:spChg>
        <pc:spChg chg="mod">
          <ac:chgData name="Christian Armstrong" userId="0dac4ee3738b4d6b" providerId="LiveId" clId="{2F4314BD-D22E-42FF-A28C-8660DFAA3B34}" dt="2023-08-28T15:35:51.536" v="291"/>
          <ac:spMkLst>
            <pc:docMk/>
            <pc:sldMk cId="3325317476" sldId="283"/>
            <ac:spMk id="11" creationId="{865FFFB6-8398-D0DB-8656-1F5878517305}"/>
          </ac:spMkLst>
        </pc:spChg>
        <pc:spChg chg="add del mod">
          <ac:chgData name="Christian Armstrong" userId="0dac4ee3738b4d6b" providerId="LiveId" clId="{2F4314BD-D22E-42FF-A28C-8660DFAA3B34}" dt="2023-08-28T15:35:16.473" v="280"/>
          <ac:spMkLst>
            <pc:docMk/>
            <pc:sldMk cId="3325317476" sldId="283"/>
            <ac:spMk id="12" creationId="{508D0AAD-A2C1-B72F-FC35-6084503397AC}"/>
          </ac:spMkLst>
        </pc:spChg>
        <pc:spChg chg="mod">
          <ac:chgData name="Christian Armstrong" userId="0dac4ee3738b4d6b" providerId="LiveId" clId="{2F4314BD-D22E-42FF-A28C-8660DFAA3B34}" dt="2023-08-28T15:41:23.593" v="348"/>
          <ac:spMkLst>
            <pc:docMk/>
            <pc:sldMk cId="3325317476" sldId="283"/>
            <ac:spMk id="17" creationId="{3F8EF36E-8B8D-0CC8-4EEF-8FC4DD98B1F9}"/>
          </ac:spMkLst>
        </pc:spChg>
        <pc:spChg chg="add del mod">
          <ac:chgData name="Christian Armstrong" userId="0dac4ee3738b4d6b" providerId="LiveId" clId="{2F4314BD-D22E-42FF-A28C-8660DFAA3B34}" dt="2023-08-28T15:41:39.120" v="351" actId="478"/>
          <ac:spMkLst>
            <pc:docMk/>
            <pc:sldMk cId="3325317476" sldId="283"/>
            <ac:spMk id="19" creationId="{DC1C1463-1350-015D-A44D-E721A43B4E40}"/>
          </ac:spMkLst>
        </pc:spChg>
        <pc:spChg chg="add del mod">
          <ac:chgData name="Christian Armstrong" userId="0dac4ee3738b4d6b" providerId="LiveId" clId="{2F4314BD-D22E-42FF-A28C-8660DFAA3B34}" dt="2023-08-28T15:41:58.746" v="355" actId="478"/>
          <ac:spMkLst>
            <pc:docMk/>
            <pc:sldMk cId="3325317476" sldId="283"/>
            <ac:spMk id="21" creationId="{3188A202-4770-1F73-28F4-DDBF0BD95281}"/>
          </ac:spMkLst>
        </pc:spChg>
        <pc:spChg chg="mod">
          <ac:chgData name="Christian Armstrong" userId="0dac4ee3738b4d6b" providerId="LiveId" clId="{2F4314BD-D22E-42FF-A28C-8660DFAA3B34}" dt="2023-08-28T15:43:52.936" v="381"/>
          <ac:spMkLst>
            <pc:docMk/>
            <pc:sldMk cId="3325317476" sldId="283"/>
            <ac:spMk id="22" creationId="{AA3954CD-1EB3-6CC5-4F9F-D5B37C15BEE8}"/>
          </ac:spMkLst>
        </pc:spChg>
        <pc:spChg chg="add del">
          <ac:chgData name="Christian Armstrong" userId="0dac4ee3738b4d6b" providerId="LiveId" clId="{2F4314BD-D22E-42FF-A28C-8660DFAA3B34}" dt="2023-08-28T15:50:45.409" v="459" actId="478"/>
          <ac:spMkLst>
            <pc:docMk/>
            <pc:sldMk cId="3325317476" sldId="283"/>
            <ac:spMk id="25" creationId="{7E68AEEC-95E2-28A5-FC0A-5E3DAB484F30}"/>
          </ac:spMkLst>
        </pc:spChg>
        <pc:spChg chg="mod">
          <ac:chgData name="Christian Armstrong" userId="0dac4ee3738b4d6b" providerId="LiveId" clId="{2F4314BD-D22E-42FF-A28C-8660DFAA3B34}" dt="2023-08-28T15:51:19.492" v="461"/>
          <ac:spMkLst>
            <pc:docMk/>
            <pc:sldMk cId="3325317476" sldId="283"/>
            <ac:spMk id="26" creationId="{A521ACC7-A360-FE24-2847-6C6EB9474284}"/>
          </ac:spMkLst>
        </pc:spChg>
        <pc:picChg chg="add del mod modCrop">
          <ac:chgData name="Christian Armstrong" userId="0dac4ee3738b4d6b" providerId="LiveId" clId="{2F4314BD-D22E-42FF-A28C-8660DFAA3B34}" dt="2023-08-28T15:18:44.366" v="111" actId="478"/>
          <ac:picMkLst>
            <pc:docMk/>
            <pc:sldMk cId="3325317476" sldId="283"/>
            <ac:picMk id="4" creationId="{6C1DA1FA-E06F-1207-A7A4-51919741BC9C}"/>
          </ac:picMkLst>
        </pc:picChg>
        <pc:picChg chg="add del mod">
          <ac:chgData name="Christian Armstrong" userId="0dac4ee3738b4d6b" providerId="LiveId" clId="{2F4314BD-D22E-42FF-A28C-8660DFAA3B34}" dt="2023-08-28T15:29:07.622" v="200" actId="478"/>
          <ac:picMkLst>
            <pc:docMk/>
            <pc:sldMk cId="3325317476" sldId="283"/>
            <ac:picMk id="6" creationId="{AF433EC6-75E5-BCED-7945-132CDD89EC42}"/>
          </ac:picMkLst>
        </pc:picChg>
        <pc:picChg chg="add del mod">
          <ac:chgData name="Christian Armstrong" userId="0dac4ee3738b4d6b" providerId="LiveId" clId="{2F4314BD-D22E-42FF-A28C-8660DFAA3B34}" dt="2023-08-28T15:24:16.183" v="164" actId="478"/>
          <ac:picMkLst>
            <pc:docMk/>
            <pc:sldMk cId="3325317476" sldId="283"/>
            <ac:picMk id="7" creationId="{E6F1CB4B-5976-38F6-FBFD-58238D4D85DF}"/>
          </ac:picMkLst>
        </pc:picChg>
        <pc:picChg chg="add del">
          <ac:chgData name="Christian Armstrong" userId="0dac4ee3738b4d6b" providerId="LiveId" clId="{2F4314BD-D22E-42FF-A28C-8660DFAA3B34}" dt="2023-08-28T15:28:47.685" v="197"/>
          <ac:picMkLst>
            <pc:docMk/>
            <pc:sldMk cId="3325317476" sldId="283"/>
            <ac:picMk id="8" creationId="{2BBB7056-8CA3-EDAA-E08A-A3F0D39439FD}"/>
          </ac:picMkLst>
        </pc:picChg>
        <pc:picChg chg="add del mod">
          <ac:chgData name="Christian Armstrong" userId="0dac4ee3738b4d6b" providerId="LiveId" clId="{2F4314BD-D22E-42FF-A28C-8660DFAA3B34}" dt="2023-08-28T15:36:56.931" v="304" actId="478"/>
          <ac:picMkLst>
            <pc:docMk/>
            <pc:sldMk cId="3325317476" sldId="283"/>
            <ac:picMk id="13" creationId="{9CC82A4D-FDE2-DF98-B8AB-B8AEFBF9F83B}"/>
          </ac:picMkLst>
        </pc:picChg>
        <pc:picChg chg="add del">
          <ac:chgData name="Christian Armstrong" userId="0dac4ee3738b4d6b" providerId="LiveId" clId="{2F4314BD-D22E-42FF-A28C-8660DFAA3B34}" dt="2023-08-28T15:36:40.807" v="297"/>
          <ac:picMkLst>
            <pc:docMk/>
            <pc:sldMk cId="3325317476" sldId="283"/>
            <ac:picMk id="14" creationId="{E2D77B61-34A6-3D97-64A4-DC2801B05073}"/>
          </ac:picMkLst>
        </pc:picChg>
        <pc:picChg chg="add del mod ord modCrop">
          <ac:chgData name="Christian Armstrong" userId="0dac4ee3738b4d6b" providerId="LiveId" clId="{2F4314BD-D22E-42FF-A28C-8660DFAA3B34}" dt="2023-08-28T15:41:29.134" v="349" actId="478"/>
          <ac:picMkLst>
            <pc:docMk/>
            <pc:sldMk cId="3325317476" sldId="283"/>
            <ac:picMk id="16" creationId="{8141C224-ACD6-FE11-5870-CA35B7528AD9}"/>
          </ac:picMkLst>
        </pc:picChg>
        <pc:picChg chg="add del mod">
          <ac:chgData name="Christian Armstrong" userId="0dac4ee3738b4d6b" providerId="LiveId" clId="{2F4314BD-D22E-42FF-A28C-8660DFAA3B34}" dt="2023-08-28T15:51:02.670" v="460" actId="478"/>
          <ac:picMkLst>
            <pc:docMk/>
            <pc:sldMk cId="3325317476" sldId="283"/>
            <ac:picMk id="24" creationId="{5CCFBF27-7981-0F0E-1670-E0279338458A}"/>
          </ac:picMkLst>
        </pc:picChg>
        <pc:picChg chg="add mod">
          <ac:chgData name="Christian Armstrong" userId="0dac4ee3738b4d6b" providerId="LiveId" clId="{2F4314BD-D22E-42FF-A28C-8660DFAA3B34}" dt="2023-08-28T15:37:52.011" v="312" actId="1076"/>
          <ac:picMkLst>
            <pc:docMk/>
            <pc:sldMk cId="3325317476" sldId="283"/>
            <ac:picMk id="1026" creationId="{26C89DBF-BC29-87B2-1122-9F8D4ADDA13D}"/>
          </ac:picMkLst>
        </pc:picChg>
        <pc:picChg chg="add del">
          <ac:chgData name="Christian Armstrong" userId="0dac4ee3738b4d6b" providerId="LiveId" clId="{2F4314BD-D22E-42FF-A28C-8660DFAA3B34}" dt="2023-08-28T15:23:01.066" v="137"/>
          <ac:picMkLst>
            <pc:docMk/>
            <pc:sldMk cId="3325317476" sldId="283"/>
            <ac:picMk id="1028" creationId="{745D254D-F11F-CB3B-5738-8EDF9B8F5D41}"/>
          </ac:picMkLst>
        </pc:picChg>
      </pc:sldChg>
      <pc:sldChg chg="modSp add del mod">
        <pc:chgData name="Christian Armstrong" userId="0dac4ee3738b4d6b" providerId="LiveId" clId="{2F4314BD-D22E-42FF-A28C-8660DFAA3B34}" dt="2023-08-28T15:43:52.179" v="380"/>
        <pc:sldMkLst>
          <pc:docMk/>
          <pc:sldMk cId="331699393" sldId="284"/>
        </pc:sldMkLst>
        <pc:spChg chg="mod">
          <ac:chgData name="Christian Armstrong" userId="0dac4ee3738b4d6b" providerId="LiveId" clId="{2F4314BD-D22E-42FF-A28C-8660DFAA3B34}" dt="2023-08-28T15:43:49.814" v="379" actId="14100"/>
          <ac:spMkLst>
            <pc:docMk/>
            <pc:sldMk cId="331699393" sldId="284"/>
            <ac:spMk id="22" creationId="{AA3954CD-1EB3-6CC5-4F9F-D5B37C15BEE8}"/>
          </ac:spMkLst>
        </pc:spChg>
        <pc:picChg chg="mod">
          <ac:chgData name="Christian Armstrong" userId="0dac4ee3738b4d6b" providerId="LiveId" clId="{2F4314BD-D22E-42FF-A28C-8660DFAA3B34}" dt="2023-08-28T15:42:36.097" v="361" actId="14100"/>
          <ac:picMkLst>
            <pc:docMk/>
            <pc:sldMk cId="331699393" sldId="284"/>
            <ac:picMk id="1026" creationId="{26C89DBF-BC29-87B2-1122-9F8D4ADDA13D}"/>
          </ac:picMkLst>
        </pc:picChg>
      </pc:sldChg>
      <pc:sldChg chg="addSp delSp modSp add mod modTransition">
        <pc:chgData name="Christian Armstrong" userId="0dac4ee3738b4d6b" providerId="LiveId" clId="{2F4314BD-D22E-42FF-A28C-8660DFAA3B34}" dt="2023-08-28T16:56:27.626" v="2621" actId="20577"/>
        <pc:sldMkLst>
          <pc:docMk/>
          <pc:sldMk cId="482904159" sldId="284"/>
        </pc:sldMkLst>
        <pc:spChg chg="add mod">
          <ac:chgData name="Christian Armstrong" userId="0dac4ee3738b4d6b" providerId="LiveId" clId="{2F4314BD-D22E-42FF-A28C-8660DFAA3B34}" dt="2023-08-28T16:05:15.611" v="670" actId="1076"/>
          <ac:spMkLst>
            <pc:docMk/>
            <pc:sldMk cId="482904159" sldId="284"/>
            <ac:spMk id="3" creationId="{6D6D6E3F-2470-99BD-B0EC-1CF37C58C148}"/>
          </ac:spMkLst>
        </pc:spChg>
        <pc:spChg chg="add del mod">
          <ac:chgData name="Christian Armstrong" userId="0dac4ee3738b4d6b" providerId="LiveId" clId="{2F4314BD-D22E-42FF-A28C-8660DFAA3B34}" dt="2023-08-28T15:58:36.175" v="525"/>
          <ac:spMkLst>
            <pc:docMk/>
            <pc:sldMk cId="482904159" sldId="284"/>
            <ac:spMk id="4" creationId="{4EAEB680-9FA5-2B5F-8E43-CB4157DFE31D}"/>
          </ac:spMkLst>
        </pc:spChg>
        <pc:spChg chg="add del mod">
          <ac:chgData name="Christian Armstrong" userId="0dac4ee3738b4d6b" providerId="LiveId" clId="{2F4314BD-D22E-42FF-A28C-8660DFAA3B34}" dt="2023-08-28T15:58:16.308" v="519"/>
          <ac:spMkLst>
            <pc:docMk/>
            <pc:sldMk cId="482904159" sldId="284"/>
            <ac:spMk id="5" creationId="{0501CA4B-84C0-A33A-9B49-7EC25CA9F47E}"/>
          </ac:spMkLst>
        </pc:spChg>
        <pc:spChg chg="add del mod">
          <ac:chgData name="Christian Armstrong" userId="0dac4ee3738b4d6b" providerId="LiveId" clId="{2F4314BD-D22E-42FF-A28C-8660DFAA3B34}" dt="2023-08-28T15:58:34.686" v="523" actId="767"/>
          <ac:spMkLst>
            <pc:docMk/>
            <pc:sldMk cId="482904159" sldId="284"/>
            <ac:spMk id="6" creationId="{53F006C7-B007-6B46-95BE-5F01CAD988A6}"/>
          </ac:spMkLst>
        </pc:spChg>
        <pc:spChg chg="add del">
          <ac:chgData name="Christian Armstrong" userId="0dac4ee3738b4d6b" providerId="LiveId" clId="{2F4314BD-D22E-42FF-A28C-8660DFAA3B34}" dt="2023-08-28T15:58:33.742" v="522"/>
          <ac:spMkLst>
            <pc:docMk/>
            <pc:sldMk cId="482904159" sldId="284"/>
            <ac:spMk id="7" creationId="{7BC18D1E-5AF5-00EF-1842-8D18CA6D57C4}"/>
          </ac:spMkLst>
        </pc:spChg>
        <pc:spChg chg="add del mod">
          <ac:chgData name="Christian Armstrong" userId="0dac4ee3738b4d6b" providerId="LiveId" clId="{2F4314BD-D22E-42FF-A28C-8660DFAA3B34}" dt="2023-08-28T16:04:09.216" v="659" actId="478"/>
          <ac:spMkLst>
            <pc:docMk/>
            <pc:sldMk cId="482904159" sldId="284"/>
            <ac:spMk id="8" creationId="{CDF31E84-252D-9EF7-37BC-B27DD36F5C24}"/>
          </ac:spMkLst>
        </pc:spChg>
        <pc:spChg chg="add del mod">
          <ac:chgData name="Christian Armstrong" userId="0dac4ee3738b4d6b" providerId="LiveId" clId="{2F4314BD-D22E-42FF-A28C-8660DFAA3B34}" dt="2023-08-28T15:58:54.709" v="530"/>
          <ac:spMkLst>
            <pc:docMk/>
            <pc:sldMk cId="482904159" sldId="284"/>
            <ac:spMk id="9" creationId="{794BD744-A51C-9752-23A2-084B78129ACE}"/>
          </ac:spMkLst>
        </pc:spChg>
        <pc:spChg chg="add del">
          <ac:chgData name="Christian Armstrong" userId="0dac4ee3738b4d6b" providerId="LiveId" clId="{2F4314BD-D22E-42FF-A28C-8660DFAA3B34}" dt="2023-08-28T15:59:13.967" v="534"/>
          <ac:spMkLst>
            <pc:docMk/>
            <pc:sldMk cId="482904159" sldId="284"/>
            <ac:spMk id="10" creationId="{3DEB0B8F-263C-49CD-0004-463950A5CE60}"/>
          </ac:spMkLst>
        </pc:spChg>
        <pc:spChg chg="add del">
          <ac:chgData name="Christian Armstrong" userId="0dac4ee3738b4d6b" providerId="LiveId" clId="{2F4314BD-D22E-42FF-A28C-8660DFAA3B34}" dt="2023-08-28T16:03:43.888" v="654" actId="478"/>
          <ac:spMkLst>
            <pc:docMk/>
            <pc:sldMk cId="482904159" sldId="284"/>
            <ac:spMk id="11" creationId="{FEDA2DAF-8605-C3F5-EF5D-41E8A65976C7}"/>
          </ac:spMkLst>
        </pc:spChg>
        <pc:spChg chg="add mod">
          <ac:chgData name="Christian Armstrong" userId="0dac4ee3738b4d6b" providerId="LiveId" clId="{2F4314BD-D22E-42FF-A28C-8660DFAA3B34}" dt="2023-08-28T16:56:27.626" v="2621" actId="20577"/>
          <ac:spMkLst>
            <pc:docMk/>
            <pc:sldMk cId="482904159" sldId="284"/>
            <ac:spMk id="12" creationId="{4724CD51-47A2-EB7B-71BB-EA23FA6B1E08}"/>
          </ac:spMkLst>
        </pc:spChg>
        <pc:spChg chg="mod">
          <ac:chgData name="Christian Armstrong" userId="0dac4ee3738b4d6b" providerId="LiveId" clId="{2F4314BD-D22E-42FF-A28C-8660DFAA3B34}" dt="2023-08-28T15:51:45.884" v="466" actId="1076"/>
          <ac:spMkLst>
            <pc:docMk/>
            <pc:sldMk cId="482904159" sldId="284"/>
            <ac:spMk id="26" creationId="{A521ACC7-A360-FE24-2847-6C6EB9474284}"/>
          </ac:spMkLst>
        </pc:spChg>
        <pc:picChg chg="mod">
          <ac:chgData name="Christian Armstrong" userId="0dac4ee3738b4d6b" providerId="LiveId" clId="{2F4314BD-D22E-42FF-A28C-8660DFAA3B34}" dt="2023-08-28T16:05:31.805" v="676" actId="1076"/>
          <ac:picMkLst>
            <pc:docMk/>
            <pc:sldMk cId="482904159" sldId="284"/>
            <ac:picMk id="1026" creationId="{26C89DBF-BC29-87B2-1122-9F8D4ADDA13D}"/>
          </ac:picMkLst>
        </pc:picChg>
        <pc:picChg chg="add del mod">
          <ac:chgData name="Christian Armstrong" userId="0dac4ee3738b4d6b" providerId="LiveId" clId="{2F4314BD-D22E-42FF-A28C-8660DFAA3B34}" dt="2023-08-28T15:58:16.308" v="519"/>
          <ac:picMkLst>
            <pc:docMk/>
            <pc:sldMk cId="482904159" sldId="284"/>
            <ac:picMk id="3074" creationId="{0C62ABB4-A5A7-9E0B-2789-0AA2BD68A998}"/>
          </ac:picMkLst>
        </pc:picChg>
        <pc:picChg chg="add del">
          <ac:chgData name="Christian Armstrong" userId="0dac4ee3738b4d6b" providerId="LiveId" clId="{2F4314BD-D22E-42FF-A28C-8660DFAA3B34}" dt="2023-08-28T15:58:33.742" v="522"/>
          <ac:picMkLst>
            <pc:docMk/>
            <pc:sldMk cId="482904159" sldId="284"/>
            <ac:picMk id="3076" creationId="{89BB2638-BB85-4771-C909-B30E6A84FBE7}"/>
          </ac:picMkLst>
        </pc:picChg>
        <pc:picChg chg="add del">
          <ac:chgData name="Christian Armstrong" userId="0dac4ee3738b4d6b" providerId="LiveId" clId="{2F4314BD-D22E-42FF-A28C-8660DFAA3B34}" dt="2023-08-28T15:58:54.709" v="530"/>
          <ac:picMkLst>
            <pc:docMk/>
            <pc:sldMk cId="482904159" sldId="284"/>
            <ac:picMk id="3078" creationId="{080C0ECF-0C9D-ABCE-AC28-C511E9F7D153}"/>
          </ac:picMkLst>
        </pc:picChg>
        <pc:picChg chg="add del">
          <ac:chgData name="Christian Armstrong" userId="0dac4ee3738b4d6b" providerId="LiveId" clId="{2F4314BD-D22E-42FF-A28C-8660DFAA3B34}" dt="2023-08-28T15:59:13.967" v="534"/>
          <ac:picMkLst>
            <pc:docMk/>
            <pc:sldMk cId="482904159" sldId="284"/>
            <ac:picMk id="3080" creationId="{617764DC-4751-20F8-8DF9-1A8EA3FB4020}"/>
          </ac:picMkLst>
        </pc:picChg>
      </pc:sldChg>
      <pc:sldChg chg="addSp delSp modSp add del mod">
        <pc:chgData name="Christian Armstrong" userId="0dac4ee3738b4d6b" providerId="LiveId" clId="{2F4314BD-D22E-42FF-A28C-8660DFAA3B34}" dt="2023-08-28T15:47:46.817" v="436"/>
        <pc:sldMkLst>
          <pc:docMk/>
          <pc:sldMk cId="613960711" sldId="284"/>
        </pc:sldMkLst>
        <pc:spChg chg="add del">
          <ac:chgData name="Christian Armstrong" userId="0dac4ee3738b4d6b" providerId="LiveId" clId="{2F4314BD-D22E-42FF-A28C-8660DFAA3B34}" dt="2023-08-28T15:47:44.712" v="432" actId="11529"/>
          <ac:spMkLst>
            <pc:docMk/>
            <pc:sldMk cId="613960711" sldId="284"/>
            <ac:spMk id="3" creationId="{A32DB046-9E2F-A599-87AC-77ADFC5C9E86}"/>
          </ac:spMkLst>
        </pc:spChg>
        <pc:spChg chg="add del">
          <ac:chgData name="Christian Armstrong" userId="0dac4ee3738b4d6b" providerId="LiveId" clId="{2F4314BD-D22E-42FF-A28C-8660DFAA3B34}" dt="2023-08-28T15:47:31.374" v="429" actId="11529"/>
          <ac:spMkLst>
            <pc:docMk/>
            <pc:sldMk cId="613960711" sldId="284"/>
            <ac:spMk id="4" creationId="{E820DE73-2A0F-5CB5-8E73-49DDE856B00F}"/>
          </ac:spMkLst>
        </pc:spChg>
        <pc:spChg chg="add del mod">
          <ac:chgData name="Christian Armstrong" userId="0dac4ee3738b4d6b" providerId="LiveId" clId="{2F4314BD-D22E-42FF-A28C-8660DFAA3B34}" dt="2023-08-28T15:47:31.004" v="428"/>
          <ac:spMkLst>
            <pc:docMk/>
            <pc:sldMk cId="613960711" sldId="284"/>
            <ac:spMk id="5" creationId="{5E08C7C0-39A1-792F-4EF0-566775D81C36}"/>
          </ac:spMkLst>
        </pc:spChg>
        <pc:spChg chg="add del">
          <ac:chgData name="Christian Armstrong" userId="0dac4ee3738b4d6b" providerId="LiveId" clId="{2F4314BD-D22E-42FF-A28C-8660DFAA3B34}" dt="2023-08-28T15:47:13.741" v="424"/>
          <ac:spMkLst>
            <pc:docMk/>
            <pc:sldMk cId="613960711" sldId="284"/>
            <ac:spMk id="6" creationId="{AEC20F23-775F-6BA4-60F3-4E56FE994FF4}"/>
          </ac:spMkLst>
        </pc:spChg>
        <pc:spChg chg="mod">
          <ac:chgData name="Christian Armstrong" userId="0dac4ee3738b4d6b" providerId="LiveId" clId="{2F4314BD-D22E-42FF-A28C-8660DFAA3B34}" dt="2023-08-28T15:47:31.004" v="428"/>
          <ac:spMkLst>
            <pc:docMk/>
            <pc:sldMk cId="613960711" sldId="284"/>
            <ac:spMk id="7" creationId="{2C4AE43F-78BA-F2C3-0C25-9049AD4ABEA0}"/>
          </ac:spMkLst>
        </pc:spChg>
        <pc:spChg chg="add del">
          <ac:chgData name="Christian Armstrong" userId="0dac4ee3738b4d6b" providerId="LiveId" clId="{2F4314BD-D22E-42FF-A28C-8660DFAA3B34}" dt="2023-08-28T15:47:46.366" v="435" actId="478"/>
          <ac:spMkLst>
            <pc:docMk/>
            <pc:sldMk cId="613960711" sldId="284"/>
            <ac:spMk id="9" creationId="{6AF054E5-086F-36DA-2E1E-C8CC6A908B4B}"/>
          </ac:spMkLst>
        </pc:spChg>
        <pc:spChg chg="add del mod">
          <ac:chgData name="Christian Armstrong" userId="0dac4ee3738b4d6b" providerId="LiveId" clId="{2F4314BD-D22E-42FF-A28C-8660DFAA3B34}" dt="2023-08-28T15:47:45.945" v="434" actId="6549"/>
          <ac:spMkLst>
            <pc:docMk/>
            <pc:sldMk cId="613960711" sldId="284"/>
            <ac:spMk id="10" creationId="{484E04CB-2F48-216E-48CD-A4865026D4EE}"/>
          </ac:spMkLst>
        </pc:spChg>
      </pc:sldChg>
      <pc:sldChg chg="addSp delSp modSp add del mod">
        <pc:chgData name="Christian Armstrong" userId="0dac4ee3738b4d6b" providerId="LiveId" clId="{2F4314BD-D22E-42FF-A28C-8660DFAA3B34}" dt="2023-08-28T15:35:50.589" v="290"/>
        <pc:sldMkLst>
          <pc:docMk/>
          <pc:sldMk cId="927131054" sldId="284"/>
        </pc:sldMkLst>
        <pc:spChg chg="add del mod">
          <ac:chgData name="Christian Armstrong" userId="0dac4ee3738b4d6b" providerId="LiveId" clId="{2F4314BD-D22E-42FF-A28C-8660DFAA3B34}" dt="2023-08-28T15:35:49.984" v="289" actId="1076"/>
          <ac:spMkLst>
            <pc:docMk/>
            <pc:sldMk cId="927131054" sldId="284"/>
            <ac:spMk id="11" creationId="{865FFFB6-8398-D0DB-8656-1F5878517305}"/>
          </ac:spMkLst>
        </pc:spChg>
        <pc:picChg chg="add del">
          <ac:chgData name="Christian Armstrong" userId="0dac4ee3738b4d6b" providerId="LiveId" clId="{2F4314BD-D22E-42FF-A28C-8660DFAA3B34}" dt="2023-08-28T15:35:30.586" v="285" actId="478"/>
          <ac:picMkLst>
            <pc:docMk/>
            <pc:sldMk cId="927131054" sldId="284"/>
            <ac:picMk id="1026" creationId="{26C89DBF-BC29-87B2-1122-9F8D4ADDA13D}"/>
          </ac:picMkLst>
        </pc:picChg>
      </pc:sldChg>
      <pc:sldChg chg="addSp delSp modSp add del mod modTransition">
        <pc:chgData name="Christian Armstrong" userId="0dac4ee3738b4d6b" providerId="LiveId" clId="{2F4314BD-D22E-42FF-A28C-8660DFAA3B34}" dt="2023-08-28T15:41:21.668" v="347"/>
        <pc:sldMkLst>
          <pc:docMk/>
          <pc:sldMk cId="1331781063" sldId="284"/>
        </pc:sldMkLst>
        <pc:spChg chg="add del mod">
          <ac:chgData name="Christian Armstrong" userId="0dac4ee3738b4d6b" providerId="LiveId" clId="{2F4314BD-D22E-42FF-A28C-8660DFAA3B34}" dt="2023-08-28T15:41:20.593" v="345" actId="478"/>
          <ac:spMkLst>
            <pc:docMk/>
            <pc:sldMk cId="1331781063" sldId="284"/>
            <ac:spMk id="4" creationId="{212FA8C2-0F5A-80F7-54D7-7596CA732968}"/>
          </ac:spMkLst>
        </pc:spChg>
        <pc:spChg chg="add del">
          <ac:chgData name="Christian Armstrong" userId="0dac4ee3738b4d6b" providerId="LiveId" clId="{2F4314BD-D22E-42FF-A28C-8660DFAA3B34}" dt="2023-08-28T15:41:21.292" v="346" actId="478"/>
          <ac:spMkLst>
            <pc:docMk/>
            <pc:sldMk cId="1331781063" sldId="284"/>
            <ac:spMk id="17" creationId="{3F8EF36E-8B8D-0CC8-4EEF-8FC4DD98B1F9}"/>
          </ac:spMkLst>
        </pc:spChg>
        <pc:picChg chg="add del">
          <ac:chgData name="Christian Armstrong" userId="0dac4ee3738b4d6b" providerId="LiveId" clId="{2F4314BD-D22E-42FF-A28C-8660DFAA3B34}" dt="2023-08-28T15:41:20.593" v="345" actId="478"/>
          <ac:picMkLst>
            <pc:docMk/>
            <pc:sldMk cId="1331781063" sldId="284"/>
            <ac:picMk id="16" creationId="{8141C224-ACD6-FE11-5870-CA35B7528AD9}"/>
          </ac:picMkLst>
        </pc:picChg>
      </pc:sldChg>
      <pc:sldChg chg="add del">
        <pc:chgData name="Christian Armstrong" userId="0dac4ee3738b4d6b" providerId="LiveId" clId="{2F4314BD-D22E-42FF-A28C-8660DFAA3B34}" dt="2023-08-28T15:41:19.426" v="343"/>
        <pc:sldMkLst>
          <pc:docMk/>
          <pc:sldMk cId="1013381216" sldId="285"/>
        </pc:sldMkLst>
      </pc:sldChg>
      <pc:sldChg chg="add del">
        <pc:chgData name="Christian Armstrong" userId="0dac4ee3738b4d6b" providerId="LiveId" clId="{2F4314BD-D22E-42FF-A28C-8660DFAA3B34}" dt="2023-08-28T15:40:33.971" v="331"/>
        <pc:sldMkLst>
          <pc:docMk/>
          <pc:sldMk cId="1550506762" sldId="285"/>
        </pc:sldMkLst>
      </pc:sldChg>
      <pc:sldChg chg="delSp modSp add mod">
        <pc:chgData name="Christian Armstrong" userId="0dac4ee3738b4d6b" providerId="LiveId" clId="{2F4314BD-D22E-42FF-A28C-8660DFAA3B34}" dt="2023-08-28T16:09:13.550" v="855" actId="20577"/>
        <pc:sldMkLst>
          <pc:docMk/>
          <pc:sldMk cId="3512544610" sldId="285"/>
        </pc:sldMkLst>
        <pc:spChg chg="mod">
          <ac:chgData name="Christian Armstrong" userId="0dac4ee3738b4d6b" providerId="LiveId" clId="{2F4314BD-D22E-42FF-A28C-8660DFAA3B34}" dt="2023-08-28T16:09:13.550" v="855" actId="20577"/>
          <ac:spMkLst>
            <pc:docMk/>
            <pc:sldMk cId="3512544610" sldId="285"/>
            <ac:spMk id="12" creationId="{4724CD51-47A2-EB7B-71BB-EA23FA6B1E08}"/>
          </ac:spMkLst>
        </pc:spChg>
        <pc:spChg chg="del">
          <ac:chgData name="Christian Armstrong" userId="0dac4ee3738b4d6b" providerId="LiveId" clId="{2F4314BD-D22E-42FF-A28C-8660DFAA3B34}" dt="2023-08-28T16:06:42.418" v="678" actId="478"/>
          <ac:spMkLst>
            <pc:docMk/>
            <pc:sldMk cId="3512544610" sldId="285"/>
            <ac:spMk id="26" creationId="{A521ACC7-A360-FE24-2847-6C6EB9474284}"/>
          </ac:spMkLst>
        </pc:spChg>
      </pc:sldChg>
      <pc:sldChg chg="add del">
        <pc:chgData name="Christian Armstrong" userId="0dac4ee3738b4d6b" providerId="LiveId" clId="{2F4314BD-D22E-42FF-A28C-8660DFAA3B34}" dt="2023-08-28T15:40:33.971" v="331"/>
        <pc:sldMkLst>
          <pc:docMk/>
          <pc:sldMk cId="231342369" sldId="286"/>
        </pc:sldMkLst>
      </pc:sldChg>
      <pc:sldChg chg="modSp add mod">
        <pc:chgData name="Christian Armstrong" userId="0dac4ee3738b4d6b" providerId="LiveId" clId="{2F4314BD-D22E-42FF-A28C-8660DFAA3B34}" dt="2023-08-28T16:42:18.400" v="1827" actId="6549"/>
        <pc:sldMkLst>
          <pc:docMk/>
          <pc:sldMk cId="2312725792" sldId="286"/>
        </pc:sldMkLst>
        <pc:spChg chg="mod">
          <ac:chgData name="Christian Armstrong" userId="0dac4ee3738b4d6b" providerId="LiveId" clId="{2F4314BD-D22E-42FF-A28C-8660DFAA3B34}" dt="2023-08-28T16:42:18.400" v="1827" actId="6549"/>
          <ac:spMkLst>
            <pc:docMk/>
            <pc:sldMk cId="2312725792" sldId="286"/>
            <ac:spMk id="12" creationId="{4724CD51-47A2-EB7B-71BB-EA23FA6B1E08}"/>
          </ac:spMkLst>
        </pc:spChg>
      </pc:sldChg>
      <pc:sldChg chg="add del">
        <pc:chgData name="Christian Armstrong" userId="0dac4ee3738b4d6b" providerId="LiveId" clId="{2F4314BD-D22E-42FF-A28C-8660DFAA3B34}" dt="2023-08-28T15:41:19.426" v="343"/>
        <pc:sldMkLst>
          <pc:docMk/>
          <pc:sldMk cId="4237505716" sldId="286"/>
        </pc:sldMkLst>
      </pc:sldChg>
      <pc:sldChg chg="addSp delSp modSp new mod setBg modAnim">
        <pc:chgData name="Christian Armstrong" userId="0dac4ee3738b4d6b" providerId="LiveId" clId="{2F4314BD-D22E-42FF-A28C-8660DFAA3B34}" dt="2023-08-28T17:53:15.025" v="4884"/>
        <pc:sldMkLst>
          <pc:docMk/>
          <pc:sldMk cId="3987513760" sldId="287"/>
        </pc:sldMkLst>
        <pc:spChg chg="mod">
          <ac:chgData name="Christian Armstrong" userId="0dac4ee3738b4d6b" providerId="LiveId" clId="{2F4314BD-D22E-42FF-A28C-8660DFAA3B34}" dt="2023-08-28T17:03:18.492" v="2936" actId="20577"/>
          <ac:spMkLst>
            <pc:docMk/>
            <pc:sldMk cId="3987513760" sldId="287"/>
            <ac:spMk id="2" creationId="{560C3D06-C3EB-D3FB-941C-A9D0073B61C4}"/>
          </ac:spMkLst>
        </pc:spChg>
        <pc:spChg chg="mod">
          <ac:chgData name="Christian Armstrong" userId="0dac4ee3738b4d6b" providerId="LiveId" clId="{2F4314BD-D22E-42FF-A28C-8660DFAA3B34}" dt="2023-08-28T16:48:29.256" v="2568" actId="20577"/>
          <ac:spMkLst>
            <pc:docMk/>
            <pc:sldMk cId="3987513760" sldId="287"/>
            <ac:spMk id="3" creationId="{9AD8D6D6-6482-D104-E309-C9983505437F}"/>
          </ac:spMkLst>
        </pc:spChg>
        <pc:picChg chg="add del mod">
          <ac:chgData name="Christian Armstrong" userId="0dac4ee3738b4d6b" providerId="LiveId" clId="{2F4314BD-D22E-42FF-A28C-8660DFAA3B34}" dt="2023-08-28T16:27:59.530" v="1071" actId="478"/>
          <ac:picMkLst>
            <pc:docMk/>
            <pc:sldMk cId="3987513760" sldId="287"/>
            <ac:picMk id="4" creationId="{6B506671-1908-118B-BBCC-AFA45CD35437}"/>
          </ac:picMkLst>
        </pc:picChg>
      </pc:sldChg>
      <pc:sldChg chg="modSp add mod">
        <pc:chgData name="Christian Armstrong" userId="0dac4ee3738b4d6b" providerId="LiveId" clId="{2F4314BD-D22E-42FF-A28C-8660DFAA3B34}" dt="2023-08-28T16:55:12.960" v="2612" actId="20577"/>
        <pc:sldMkLst>
          <pc:docMk/>
          <pc:sldMk cId="478076631" sldId="288"/>
        </pc:sldMkLst>
        <pc:spChg chg="mod">
          <ac:chgData name="Christian Armstrong" userId="0dac4ee3738b4d6b" providerId="LiveId" clId="{2F4314BD-D22E-42FF-A28C-8660DFAA3B34}" dt="2023-08-28T16:55:12.960" v="2612" actId="20577"/>
          <ac:spMkLst>
            <pc:docMk/>
            <pc:sldMk cId="478076631" sldId="288"/>
            <ac:spMk id="12" creationId="{4724CD51-47A2-EB7B-71BB-EA23FA6B1E08}"/>
          </ac:spMkLst>
        </pc:spChg>
      </pc:sldChg>
      <pc:sldChg chg="delSp modSp add mod setBg modShow">
        <pc:chgData name="Christian Armstrong" userId="0dac4ee3738b4d6b" providerId="LiveId" clId="{2F4314BD-D22E-42FF-A28C-8660DFAA3B34}" dt="2023-08-28T16:51:47.355" v="2583" actId="1036"/>
        <pc:sldMkLst>
          <pc:docMk/>
          <pc:sldMk cId="2827819894" sldId="289"/>
        </pc:sldMkLst>
        <pc:picChg chg="del">
          <ac:chgData name="Christian Armstrong" userId="0dac4ee3738b4d6b" providerId="LiveId" clId="{2F4314BD-D22E-42FF-A28C-8660DFAA3B34}" dt="2023-08-28T16:51:16.766" v="2574" actId="478"/>
          <ac:picMkLst>
            <pc:docMk/>
            <pc:sldMk cId="2827819894" sldId="289"/>
            <ac:picMk id="4" creationId="{8B267DEE-8A89-2BAA-0CCC-AF6E41B12140}"/>
          </ac:picMkLst>
        </pc:picChg>
        <pc:picChg chg="mod">
          <ac:chgData name="Christian Armstrong" userId="0dac4ee3738b4d6b" providerId="LiveId" clId="{2F4314BD-D22E-42FF-A28C-8660DFAA3B34}" dt="2023-08-28T16:51:47.355" v="2583" actId="1036"/>
          <ac:picMkLst>
            <pc:docMk/>
            <pc:sldMk cId="2827819894" sldId="289"/>
            <ac:picMk id="6" creationId="{EBC167E6-BA24-A921-2701-D2B5E495C615}"/>
          </ac:picMkLst>
        </pc:picChg>
      </pc:sldChg>
      <pc:sldChg chg="modSp add mod">
        <pc:chgData name="Christian Armstrong" userId="0dac4ee3738b4d6b" providerId="LiveId" clId="{2F4314BD-D22E-42FF-A28C-8660DFAA3B34}" dt="2023-08-28T16:55:32.181" v="2614" actId="6549"/>
        <pc:sldMkLst>
          <pc:docMk/>
          <pc:sldMk cId="3487022357" sldId="290"/>
        </pc:sldMkLst>
        <pc:spChg chg="mod">
          <ac:chgData name="Christian Armstrong" userId="0dac4ee3738b4d6b" providerId="LiveId" clId="{2F4314BD-D22E-42FF-A28C-8660DFAA3B34}" dt="2023-08-28T16:55:32.181" v="2614" actId="6549"/>
          <ac:spMkLst>
            <pc:docMk/>
            <pc:sldMk cId="3487022357" sldId="290"/>
            <ac:spMk id="12" creationId="{4724CD51-47A2-EB7B-71BB-EA23FA6B1E08}"/>
          </ac:spMkLst>
        </pc:spChg>
      </pc:sldChg>
      <pc:sldChg chg="addSp delSp modSp add del mod ord delAnim">
        <pc:chgData name="Christian Armstrong" userId="0dac4ee3738b4d6b" providerId="LiveId" clId="{2F4314BD-D22E-42FF-A28C-8660DFAA3B34}" dt="2023-08-28T17:02:51.158" v="2902" actId="47"/>
        <pc:sldMkLst>
          <pc:docMk/>
          <pc:sldMk cId="774462344" sldId="291"/>
        </pc:sldMkLst>
        <pc:spChg chg="mod">
          <ac:chgData name="Christian Armstrong" userId="0dac4ee3738b4d6b" providerId="LiveId" clId="{2F4314BD-D22E-42FF-A28C-8660DFAA3B34}" dt="2023-08-28T17:02:24.524" v="2879" actId="20577"/>
          <ac:spMkLst>
            <pc:docMk/>
            <pc:sldMk cId="774462344" sldId="291"/>
            <ac:spMk id="2" creationId="{560C3D06-C3EB-D3FB-941C-A9D0073B61C4}"/>
          </ac:spMkLst>
        </pc:spChg>
        <pc:spChg chg="del">
          <ac:chgData name="Christian Armstrong" userId="0dac4ee3738b4d6b" providerId="LiveId" clId="{2F4314BD-D22E-42FF-A28C-8660DFAA3B34}" dt="2023-08-28T17:02:28.214" v="2880" actId="478"/>
          <ac:spMkLst>
            <pc:docMk/>
            <pc:sldMk cId="774462344" sldId="291"/>
            <ac:spMk id="3" creationId="{9AD8D6D6-6482-D104-E309-C9983505437F}"/>
          </ac:spMkLst>
        </pc:spChg>
        <pc:spChg chg="add mod">
          <ac:chgData name="Christian Armstrong" userId="0dac4ee3738b4d6b" providerId="LiveId" clId="{2F4314BD-D22E-42FF-A28C-8660DFAA3B34}" dt="2023-08-28T17:02:28.214" v="2880" actId="478"/>
          <ac:spMkLst>
            <pc:docMk/>
            <pc:sldMk cId="774462344" sldId="291"/>
            <ac:spMk id="5" creationId="{8BC89509-B352-41C7-38A5-F4BF5C6F1A32}"/>
          </ac:spMkLst>
        </pc:spChg>
      </pc:sldChg>
      <pc:sldChg chg="modSp new mod modTransition">
        <pc:chgData name="Christian Armstrong" userId="0dac4ee3738b4d6b" providerId="LiveId" clId="{2F4314BD-D22E-42FF-A28C-8660DFAA3B34}" dt="2023-08-28T17:54:23.731" v="4886"/>
        <pc:sldMkLst>
          <pc:docMk/>
          <pc:sldMk cId="3288906202" sldId="292"/>
        </pc:sldMkLst>
        <pc:spChg chg="mod">
          <ac:chgData name="Christian Armstrong" userId="0dac4ee3738b4d6b" providerId="LiveId" clId="{2F4314BD-D22E-42FF-A28C-8660DFAA3B34}" dt="2023-08-28T17:03:24.592" v="2937" actId="20577"/>
          <ac:spMkLst>
            <pc:docMk/>
            <pc:sldMk cId="3288906202" sldId="292"/>
            <ac:spMk id="2" creationId="{02E13A9E-5C94-9A1C-A769-924E30D11FF0}"/>
          </ac:spMkLst>
        </pc:spChg>
      </pc:sldChg>
      <pc:sldChg chg="modSp add mod modTransition">
        <pc:chgData name="Christian Armstrong" userId="0dac4ee3738b4d6b" providerId="LiveId" clId="{2F4314BD-D22E-42FF-A28C-8660DFAA3B34}" dt="2023-08-28T17:53:53.991" v="4885"/>
        <pc:sldMkLst>
          <pc:docMk/>
          <pc:sldMk cId="1278066899" sldId="293"/>
        </pc:sldMkLst>
        <pc:spChg chg="mod">
          <ac:chgData name="Christian Armstrong" userId="0dac4ee3738b4d6b" providerId="LiveId" clId="{2F4314BD-D22E-42FF-A28C-8660DFAA3B34}" dt="2023-08-28T17:03:10.146" v="2934" actId="20577"/>
          <ac:spMkLst>
            <pc:docMk/>
            <pc:sldMk cId="1278066899" sldId="293"/>
            <ac:spMk id="2" creationId="{02E13A9E-5C94-9A1C-A769-924E30D11FF0}"/>
          </ac:spMkLst>
        </pc:spChg>
      </pc:sldChg>
      <pc:sldChg chg="addSp delSp modSp add mod modTransition">
        <pc:chgData name="Christian Armstrong" userId="0dac4ee3738b4d6b" providerId="LiveId" clId="{2F4314BD-D22E-42FF-A28C-8660DFAA3B34}" dt="2023-08-28T17:59:36.874" v="4918" actId="1076"/>
        <pc:sldMkLst>
          <pc:docMk/>
          <pc:sldMk cId="3811891510" sldId="294"/>
        </pc:sldMkLst>
        <pc:spChg chg="mod">
          <ac:chgData name="Christian Armstrong" userId="0dac4ee3738b4d6b" providerId="LiveId" clId="{2F4314BD-D22E-42FF-A28C-8660DFAA3B34}" dt="2023-08-28T17:10:20.170" v="3191" actId="20577"/>
          <ac:spMkLst>
            <pc:docMk/>
            <pc:sldMk cId="3811891510" sldId="294"/>
            <ac:spMk id="2" creationId="{02E13A9E-5C94-9A1C-A769-924E30D11FF0}"/>
          </ac:spMkLst>
        </pc:spChg>
        <pc:picChg chg="add mod">
          <ac:chgData name="Christian Armstrong" userId="0dac4ee3738b4d6b" providerId="LiveId" clId="{2F4314BD-D22E-42FF-A28C-8660DFAA3B34}" dt="2023-08-28T17:05:25.258" v="3014" actId="1076"/>
          <ac:picMkLst>
            <pc:docMk/>
            <pc:sldMk cId="3811891510" sldId="294"/>
            <ac:picMk id="4" creationId="{B2062334-0041-7DBC-E413-5F376F60C06C}"/>
          </ac:picMkLst>
        </pc:picChg>
        <pc:picChg chg="add del mod">
          <ac:chgData name="Christian Armstrong" userId="0dac4ee3738b4d6b" providerId="LiveId" clId="{2F4314BD-D22E-42FF-A28C-8660DFAA3B34}" dt="2023-08-28T17:57:48.300" v="4906" actId="21"/>
          <ac:picMkLst>
            <pc:docMk/>
            <pc:sldMk cId="3811891510" sldId="294"/>
            <ac:picMk id="5" creationId="{EC4A2176-E0F5-BC8B-76EE-0E7BBECA598D}"/>
          </ac:picMkLst>
        </pc:picChg>
        <pc:picChg chg="add mod">
          <ac:chgData name="Christian Armstrong" userId="0dac4ee3738b4d6b" providerId="LiveId" clId="{2F4314BD-D22E-42FF-A28C-8660DFAA3B34}" dt="2023-08-28T17:59:36.874" v="4918" actId="1076"/>
          <ac:picMkLst>
            <pc:docMk/>
            <pc:sldMk cId="3811891510" sldId="294"/>
            <ac:picMk id="7" creationId="{37E4DE01-6C94-3ED2-E927-9F451B5121ED}"/>
          </ac:picMkLst>
        </pc:picChg>
      </pc:sldChg>
      <pc:sldChg chg="modSp add mod modTransition">
        <pc:chgData name="Christian Armstrong" userId="0dac4ee3738b4d6b" providerId="LiveId" clId="{2F4314BD-D22E-42FF-A28C-8660DFAA3B34}" dt="2023-08-28T17:55:24.913" v="4896"/>
        <pc:sldMkLst>
          <pc:docMk/>
          <pc:sldMk cId="4150825885" sldId="295"/>
        </pc:sldMkLst>
        <pc:spChg chg="mod">
          <ac:chgData name="Christian Armstrong" userId="0dac4ee3738b4d6b" providerId="LiveId" clId="{2F4314BD-D22E-42FF-A28C-8660DFAA3B34}" dt="2023-08-28T17:04:28.377" v="3004" actId="20577"/>
          <ac:spMkLst>
            <pc:docMk/>
            <pc:sldMk cId="4150825885" sldId="295"/>
            <ac:spMk id="2" creationId="{02E13A9E-5C94-9A1C-A769-924E30D11FF0}"/>
          </ac:spMkLst>
        </pc:spChg>
      </pc:sldChg>
      <pc:sldChg chg="modSp add mod ord modTransition">
        <pc:chgData name="Christian Armstrong" userId="0dac4ee3738b4d6b" providerId="LiveId" clId="{2F4314BD-D22E-42FF-A28C-8660DFAA3B34}" dt="2023-08-28T17:54:52.926" v="4890"/>
        <pc:sldMkLst>
          <pc:docMk/>
          <pc:sldMk cId="54724604" sldId="296"/>
        </pc:sldMkLst>
        <pc:spChg chg="mod">
          <ac:chgData name="Christian Armstrong" userId="0dac4ee3738b4d6b" providerId="LiveId" clId="{2F4314BD-D22E-42FF-A28C-8660DFAA3B34}" dt="2023-08-28T17:08:08.453" v="3114" actId="20577"/>
          <ac:spMkLst>
            <pc:docMk/>
            <pc:sldMk cId="54724604" sldId="296"/>
            <ac:spMk id="2" creationId="{02E13A9E-5C94-9A1C-A769-924E30D11FF0}"/>
          </ac:spMkLst>
        </pc:spChg>
      </pc:sldChg>
      <pc:sldChg chg="add del">
        <pc:chgData name="Christian Armstrong" userId="0dac4ee3738b4d6b" providerId="LiveId" clId="{2F4314BD-D22E-42FF-A28C-8660DFAA3B34}" dt="2023-08-28T17:05:56.123" v="3018"/>
        <pc:sldMkLst>
          <pc:docMk/>
          <pc:sldMk cId="3944534326" sldId="296"/>
        </pc:sldMkLst>
      </pc:sldChg>
      <pc:sldChg chg="modSp add mod ord modTransition">
        <pc:chgData name="Christian Armstrong" userId="0dac4ee3738b4d6b" providerId="LiveId" clId="{2F4314BD-D22E-42FF-A28C-8660DFAA3B34}" dt="2023-08-28T18:00:38.727" v="4988" actId="20577"/>
        <pc:sldMkLst>
          <pc:docMk/>
          <pc:sldMk cId="473220561" sldId="297"/>
        </pc:sldMkLst>
        <pc:spChg chg="mod">
          <ac:chgData name="Christian Armstrong" userId="0dac4ee3738b4d6b" providerId="LiveId" clId="{2F4314BD-D22E-42FF-A28C-8660DFAA3B34}" dt="2023-08-28T17:56:45.759" v="4905" actId="20577"/>
          <ac:spMkLst>
            <pc:docMk/>
            <pc:sldMk cId="473220561" sldId="297"/>
            <ac:spMk id="2" creationId="{02E13A9E-5C94-9A1C-A769-924E30D11FF0}"/>
          </ac:spMkLst>
        </pc:spChg>
        <pc:spChg chg="mod">
          <ac:chgData name="Christian Armstrong" userId="0dac4ee3738b4d6b" providerId="LiveId" clId="{2F4314BD-D22E-42FF-A28C-8660DFAA3B34}" dt="2023-08-28T18:00:38.727" v="4988" actId="20577"/>
          <ac:spMkLst>
            <pc:docMk/>
            <pc:sldMk cId="473220561" sldId="297"/>
            <ac:spMk id="3" creationId="{9719C896-3A69-7867-5D86-1C5D1A7255CF}"/>
          </ac:spMkLst>
        </pc:spChg>
      </pc:sldChg>
      <pc:sldChg chg="modSp add mod ord modTransition">
        <pc:chgData name="Christian Armstrong" userId="0dac4ee3738b4d6b" providerId="LiveId" clId="{2F4314BD-D22E-42FF-A28C-8660DFAA3B34}" dt="2023-08-28T17:55:05.623" v="4893"/>
        <pc:sldMkLst>
          <pc:docMk/>
          <pc:sldMk cId="3208792342" sldId="298"/>
        </pc:sldMkLst>
        <pc:spChg chg="mod">
          <ac:chgData name="Christian Armstrong" userId="0dac4ee3738b4d6b" providerId="LiveId" clId="{2F4314BD-D22E-42FF-A28C-8660DFAA3B34}" dt="2023-08-28T17:14:29.548" v="3446" actId="20577"/>
          <ac:spMkLst>
            <pc:docMk/>
            <pc:sldMk cId="3208792342" sldId="298"/>
            <ac:spMk id="2" creationId="{02E13A9E-5C94-9A1C-A769-924E30D11FF0}"/>
          </ac:spMkLst>
        </pc:spChg>
        <pc:spChg chg="mod">
          <ac:chgData name="Christian Armstrong" userId="0dac4ee3738b4d6b" providerId="LiveId" clId="{2F4314BD-D22E-42FF-A28C-8660DFAA3B34}" dt="2023-08-28T17:14:42.239" v="3509" actId="20577"/>
          <ac:spMkLst>
            <pc:docMk/>
            <pc:sldMk cId="3208792342" sldId="298"/>
            <ac:spMk id="3" creationId="{9719C896-3A69-7867-5D86-1C5D1A7255CF}"/>
          </ac:spMkLst>
        </pc:spChg>
      </pc:sldChg>
      <pc:sldChg chg="addSp delSp modSp add mod ord modTransition">
        <pc:chgData name="Christian Armstrong" userId="0dac4ee3738b4d6b" providerId="LiveId" clId="{2F4314BD-D22E-42FF-A28C-8660DFAA3B34}" dt="2023-08-28T17:55:11.733" v="4894"/>
        <pc:sldMkLst>
          <pc:docMk/>
          <pc:sldMk cId="739652004" sldId="299"/>
        </pc:sldMkLst>
        <pc:spChg chg="mod">
          <ac:chgData name="Christian Armstrong" userId="0dac4ee3738b4d6b" providerId="LiveId" clId="{2F4314BD-D22E-42FF-A28C-8660DFAA3B34}" dt="2023-08-28T17:16:25.047" v="3610" actId="20577"/>
          <ac:spMkLst>
            <pc:docMk/>
            <pc:sldMk cId="739652004" sldId="299"/>
            <ac:spMk id="2" creationId="{02E13A9E-5C94-9A1C-A769-924E30D11FF0}"/>
          </ac:spMkLst>
        </pc:spChg>
        <pc:spChg chg="del">
          <ac:chgData name="Christian Armstrong" userId="0dac4ee3738b4d6b" providerId="LiveId" clId="{2F4314BD-D22E-42FF-A28C-8660DFAA3B34}" dt="2023-08-28T17:16:19.306" v="3601" actId="478"/>
          <ac:spMkLst>
            <pc:docMk/>
            <pc:sldMk cId="739652004" sldId="299"/>
            <ac:spMk id="3" creationId="{9719C896-3A69-7867-5D86-1C5D1A7255CF}"/>
          </ac:spMkLst>
        </pc:spChg>
        <pc:spChg chg="add mod">
          <ac:chgData name="Christian Armstrong" userId="0dac4ee3738b4d6b" providerId="LiveId" clId="{2F4314BD-D22E-42FF-A28C-8660DFAA3B34}" dt="2023-08-28T17:16:19.306" v="3601" actId="478"/>
          <ac:spMkLst>
            <pc:docMk/>
            <pc:sldMk cId="739652004" sldId="299"/>
            <ac:spMk id="5" creationId="{E8A8D28F-DA08-676B-B7F7-51EB38724D38}"/>
          </ac:spMkLst>
        </pc:spChg>
      </pc:sldChg>
      <pc:sldChg chg="modSp add mod modTransition">
        <pc:chgData name="Christian Armstrong" userId="0dac4ee3738b4d6b" providerId="LiveId" clId="{2F4314BD-D22E-42FF-A28C-8660DFAA3B34}" dt="2023-08-28T17:55:32.411" v="4897"/>
        <pc:sldMkLst>
          <pc:docMk/>
          <pc:sldMk cId="4201468980" sldId="300"/>
        </pc:sldMkLst>
        <pc:spChg chg="mod">
          <ac:chgData name="Christian Armstrong" userId="0dac4ee3738b4d6b" providerId="LiveId" clId="{2F4314BD-D22E-42FF-A28C-8660DFAA3B34}" dt="2023-08-28T17:17:43.785" v="3670" actId="20577"/>
          <ac:spMkLst>
            <pc:docMk/>
            <pc:sldMk cId="4201468980" sldId="300"/>
            <ac:spMk id="2" creationId="{02E13A9E-5C94-9A1C-A769-924E30D11FF0}"/>
          </ac:spMkLst>
        </pc:spChg>
      </pc:sldChg>
      <pc:sldChg chg="new del">
        <pc:chgData name="Christian Armstrong" userId="0dac4ee3738b4d6b" providerId="LiveId" clId="{2F4314BD-D22E-42FF-A28C-8660DFAA3B34}" dt="2023-08-28T17:32:35.132" v="4867" actId="47"/>
        <pc:sldMkLst>
          <pc:docMk/>
          <pc:sldMk cId="4204014031" sldId="301"/>
        </pc:sldMkLst>
      </pc:sldChg>
      <pc:sldChg chg="modSp add del mod">
        <pc:chgData name="Christian Armstrong" userId="0dac4ee3738b4d6b" providerId="LiveId" clId="{2F4314BD-D22E-42FF-A28C-8660DFAA3B34}" dt="2023-08-28T17:26:24.602" v="4074" actId="47"/>
        <pc:sldMkLst>
          <pc:docMk/>
          <pc:sldMk cId="2173961510" sldId="302"/>
        </pc:sldMkLst>
        <pc:spChg chg="mod">
          <ac:chgData name="Christian Armstrong" userId="0dac4ee3738b4d6b" providerId="LiveId" clId="{2F4314BD-D22E-42FF-A28C-8660DFAA3B34}" dt="2023-08-28T17:25:50.283" v="4058" actId="20577"/>
          <ac:spMkLst>
            <pc:docMk/>
            <pc:sldMk cId="2173961510" sldId="302"/>
            <ac:spMk id="4" creationId="{2AA3359E-AAFF-5C88-4D2C-E644DF1967DE}"/>
          </ac:spMkLst>
        </pc:spChg>
      </pc:sldChg>
      <pc:sldChg chg="delSp modSp add mod ord">
        <pc:chgData name="Christian Armstrong" userId="0dac4ee3738b4d6b" providerId="LiveId" clId="{2F4314BD-D22E-42FF-A28C-8660DFAA3B34}" dt="2023-08-28T17:26:01.978" v="4062" actId="20577"/>
        <pc:sldMkLst>
          <pc:docMk/>
          <pc:sldMk cId="895476703" sldId="303"/>
        </pc:sldMkLst>
        <pc:spChg chg="mod">
          <ac:chgData name="Christian Armstrong" userId="0dac4ee3738b4d6b" providerId="LiveId" clId="{2F4314BD-D22E-42FF-A28C-8660DFAA3B34}" dt="2023-08-28T17:25:39.180" v="4052" actId="20577"/>
          <ac:spMkLst>
            <pc:docMk/>
            <pc:sldMk cId="895476703" sldId="303"/>
            <ac:spMk id="2" creationId="{0C5B3924-5120-4A9C-77DA-F14D12C33B61}"/>
          </ac:spMkLst>
        </pc:spChg>
        <pc:spChg chg="mod">
          <ac:chgData name="Christian Armstrong" userId="0dac4ee3738b4d6b" providerId="LiveId" clId="{2F4314BD-D22E-42FF-A28C-8660DFAA3B34}" dt="2023-08-28T17:26:01.978" v="4062" actId="20577"/>
          <ac:spMkLst>
            <pc:docMk/>
            <pc:sldMk cId="895476703" sldId="303"/>
            <ac:spMk id="4" creationId="{2AA3359E-AAFF-5C88-4D2C-E644DF1967DE}"/>
          </ac:spMkLst>
        </pc:spChg>
        <pc:spChg chg="del">
          <ac:chgData name="Christian Armstrong" userId="0dac4ee3738b4d6b" providerId="LiveId" clId="{2F4314BD-D22E-42FF-A28C-8660DFAA3B34}" dt="2023-08-28T17:25:21.073" v="3995" actId="478"/>
          <ac:spMkLst>
            <pc:docMk/>
            <pc:sldMk cId="895476703" sldId="303"/>
            <ac:spMk id="5" creationId="{ABC42FB3-3CA5-9DAB-62D7-2515F6DC744B}"/>
          </ac:spMkLst>
        </pc:spChg>
      </pc:sldChg>
      <pc:sldChg chg="delSp modSp add mod">
        <pc:chgData name="Christian Armstrong" userId="0dac4ee3738b4d6b" providerId="LiveId" clId="{2F4314BD-D22E-42FF-A28C-8660DFAA3B34}" dt="2023-08-28T17:27:37.572" v="4235" actId="20577"/>
        <pc:sldMkLst>
          <pc:docMk/>
          <pc:sldMk cId="3413947437" sldId="304"/>
        </pc:sldMkLst>
        <pc:spChg chg="mod">
          <ac:chgData name="Christian Armstrong" userId="0dac4ee3738b4d6b" providerId="LiveId" clId="{2F4314BD-D22E-42FF-A28C-8660DFAA3B34}" dt="2023-08-28T17:27:37.572" v="4235" actId="20577"/>
          <ac:spMkLst>
            <pc:docMk/>
            <pc:sldMk cId="3413947437" sldId="304"/>
            <ac:spMk id="2" creationId="{0C5B3924-5120-4A9C-77DA-F14D12C33B61}"/>
          </ac:spMkLst>
        </pc:spChg>
        <pc:spChg chg="mod">
          <ac:chgData name="Christian Armstrong" userId="0dac4ee3738b4d6b" providerId="LiveId" clId="{2F4314BD-D22E-42FF-A28C-8660DFAA3B34}" dt="2023-08-28T17:26:50.103" v="4080" actId="20577"/>
          <ac:spMkLst>
            <pc:docMk/>
            <pc:sldMk cId="3413947437" sldId="304"/>
            <ac:spMk id="4" creationId="{2AA3359E-AAFF-5C88-4D2C-E644DF1967DE}"/>
          </ac:spMkLst>
        </pc:spChg>
        <pc:spChg chg="del mod">
          <ac:chgData name="Christian Armstrong" userId="0dac4ee3738b4d6b" providerId="LiveId" clId="{2F4314BD-D22E-42FF-A28C-8660DFAA3B34}" dt="2023-08-28T17:26:39.973" v="4076" actId="478"/>
          <ac:spMkLst>
            <pc:docMk/>
            <pc:sldMk cId="3413947437" sldId="304"/>
            <ac:spMk id="5" creationId="{ABC42FB3-3CA5-9DAB-62D7-2515F6DC744B}"/>
          </ac:spMkLst>
        </pc:spChg>
      </pc:sldChg>
      <pc:sldChg chg="modSp add mod">
        <pc:chgData name="Christian Armstrong" userId="0dac4ee3738b4d6b" providerId="LiveId" clId="{2F4314BD-D22E-42FF-A28C-8660DFAA3B34}" dt="2023-08-28T17:28:43.258" v="4389" actId="20577"/>
        <pc:sldMkLst>
          <pc:docMk/>
          <pc:sldMk cId="1065473746" sldId="305"/>
        </pc:sldMkLst>
        <pc:spChg chg="mod">
          <ac:chgData name="Christian Armstrong" userId="0dac4ee3738b4d6b" providerId="LiveId" clId="{2F4314BD-D22E-42FF-A28C-8660DFAA3B34}" dt="2023-08-28T17:28:43.258" v="4389" actId="20577"/>
          <ac:spMkLst>
            <pc:docMk/>
            <pc:sldMk cId="1065473746" sldId="305"/>
            <ac:spMk id="2" creationId="{0C5B3924-5120-4A9C-77DA-F14D12C33B61}"/>
          </ac:spMkLst>
        </pc:spChg>
        <pc:spChg chg="mod">
          <ac:chgData name="Christian Armstrong" userId="0dac4ee3738b4d6b" providerId="LiveId" clId="{2F4314BD-D22E-42FF-A28C-8660DFAA3B34}" dt="2023-08-28T17:27:59.764" v="4249" actId="313"/>
          <ac:spMkLst>
            <pc:docMk/>
            <pc:sldMk cId="1065473746" sldId="305"/>
            <ac:spMk id="4" creationId="{2AA3359E-AAFF-5C88-4D2C-E644DF1967DE}"/>
          </ac:spMkLst>
        </pc:spChg>
      </pc:sldChg>
      <pc:sldChg chg="delSp modSp add del mod">
        <pc:chgData name="Christian Armstrong" userId="0dac4ee3738b4d6b" providerId="LiveId" clId="{2F4314BD-D22E-42FF-A28C-8660DFAA3B34}" dt="2023-08-28T17:29:18.330" v="4397" actId="47"/>
        <pc:sldMkLst>
          <pc:docMk/>
          <pc:sldMk cId="1229171588" sldId="306"/>
        </pc:sldMkLst>
        <pc:spChg chg="del">
          <ac:chgData name="Christian Armstrong" userId="0dac4ee3738b4d6b" providerId="LiveId" clId="{2F4314BD-D22E-42FF-A28C-8660DFAA3B34}" dt="2023-08-28T17:29:14.692" v="4396" actId="478"/>
          <ac:spMkLst>
            <pc:docMk/>
            <pc:sldMk cId="1229171588" sldId="306"/>
            <ac:spMk id="2" creationId="{0C5B3924-5120-4A9C-77DA-F14D12C33B61}"/>
          </ac:spMkLst>
        </pc:spChg>
        <pc:spChg chg="del mod">
          <ac:chgData name="Christian Armstrong" userId="0dac4ee3738b4d6b" providerId="LiveId" clId="{2F4314BD-D22E-42FF-A28C-8660DFAA3B34}" dt="2023-08-28T17:29:12.140" v="4395"/>
          <ac:spMkLst>
            <pc:docMk/>
            <pc:sldMk cId="1229171588" sldId="306"/>
            <ac:spMk id="5" creationId="{ABC42FB3-3CA5-9DAB-62D7-2515F6DC744B}"/>
          </ac:spMkLst>
        </pc:spChg>
      </pc:sldChg>
      <pc:sldChg chg="add del">
        <pc:chgData name="Christian Armstrong" userId="0dac4ee3738b4d6b" providerId="LiveId" clId="{2F4314BD-D22E-42FF-A28C-8660DFAA3B34}" dt="2023-08-28T17:29:03.208" v="4391"/>
        <pc:sldMkLst>
          <pc:docMk/>
          <pc:sldMk cId="1302950534" sldId="306"/>
        </pc:sldMkLst>
      </pc:sldChg>
      <pc:sldChg chg="add del">
        <pc:chgData name="Christian Armstrong" userId="0dac4ee3738b4d6b" providerId="LiveId" clId="{2F4314BD-D22E-42FF-A28C-8660DFAA3B34}" dt="2023-08-28T17:29:38.018" v="4399" actId="47"/>
        <pc:sldMkLst>
          <pc:docMk/>
          <pc:sldMk cId="1930990376" sldId="306"/>
        </pc:sldMkLst>
      </pc:sldChg>
      <pc:sldChg chg="modSp add mod">
        <pc:chgData name="Christian Armstrong" userId="0dac4ee3738b4d6b" providerId="LiveId" clId="{2F4314BD-D22E-42FF-A28C-8660DFAA3B34}" dt="2023-08-28T17:31:20.259" v="4691" actId="20577"/>
        <pc:sldMkLst>
          <pc:docMk/>
          <pc:sldMk cId="2241078780" sldId="306"/>
        </pc:sldMkLst>
        <pc:spChg chg="mod">
          <ac:chgData name="Christian Armstrong" userId="0dac4ee3738b4d6b" providerId="LiveId" clId="{2F4314BD-D22E-42FF-A28C-8660DFAA3B34}" dt="2023-08-28T17:31:20.259" v="4691" actId="20577"/>
          <ac:spMkLst>
            <pc:docMk/>
            <pc:sldMk cId="2241078780" sldId="306"/>
            <ac:spMk id="2" creationId="{0C5B3924-5120-4A9C-77DA-F14D12C33B61}"/>
          </ac:spMkLst>
        </pc:spChg>
        <pc:spChg chg="mod">
          <ac:chgData name="Christian Armstrong" userId="0dac4ee3738b4d6b" providerId="LiveId" clId="{2F4314BD-D22E-42FF-A28C-8660DFAA3B34}" dt="2023-08-28T17:29:47.325" v="4412" actId="20577"/>
          <ac:spMkLst>
            <pc:docMk/>
            <pc:sldMk cId="2241078780" sldId="306"/>
            <ac:spMk id="4" creationId="{2AA3359E-AAFF-5C88-4D2C-E644DF1967DE}"/>
          </ac:spMkLst>
        </pc:spChg>
      </pc:sldChg>
      <pc:sldChg chg="modSp add mod">
        <pc:chgData name="Christian Armstrong" userId="0dac4ee3738b4d6b" providerId="LiveId" clId="{2F4314BD-D22E-42FF-A28C-8660DFAA3B34}" dt="2023-08-28T17:32:28.875" v="4866" actId="20577"/>
        <pc:sldMkLst>
          <pc:docMk/>
          <pc:sldMk cId="2344990681" sldId="307"/>
        </pc:sldMkLst>
        <pc:spChg chg="mod">
          <ac:chgData name="Christian Armstrong" userId="0dac4ee3738b4d6b" providerId="LiveId" clId="{2F4314BD-D22E-42FF-A28C-8660DFAA3B34}" dt="2023-08-28T17:32:28.875" v="4866" actId="20577"/>
          <ac:spMkLst>
            <pc:docMk/>
            <pc:sldMk cId="2344990681" sldId="307"/>
            <ac:spMk id="2" creationId="{0C5B3924-5120-4A9C-77DA-F14D12C33B61}"/>
          </ac:spMkLst>
        </pc:spChg>
        <pc:spChg chg="mod">
          <ac:chgData name="Christian Armstrong" userId="0dac4ee3738b4d6b" providerId="LiveId" clId="{2F4314BD-D22E-42FF-A28C-8660DFAA3B34}" dt="2023-08-28T17:31:45.934" v="4709" actId="1076"/>
          <ac:spMkLst>
            <pc:docMk/>
            <pc:sldMk cId="2344990681" sldId="307"/>
            <ac:spMk id="4" creationId="{2AA3359E-AAFF-5C88-4D2C-E644DF1967DE}"/>
          </ac:spMkLst>
        </pc:spChg>
      </pc:sldChg>
      <pc:sldChg chg="addSp delSp add del setBg delDesignElem">
        <pc:chgData name="Christian Armstrong" userId="0dac4ee3738b4d6b" providerId="LiveId" clId="{2F4314BD-D22E-42FF-A28C-8660DFAA3B34}" dt="2023-08-28T18:04:30.233" v="5015"/>
        <pc:sldMkLst>
          <pc:docMk/>
          <pc:sldMk cId="1428693574" sldId="308"/>
        </pc:sldMkLst>
        <pc:spChg chg="add del">
          <ac:chgData name="Christian Armstrong" userId="0dac4ee3738b4d6b" providerId="LiveId" clId="{2F4314BD-D22E-42FF-A28C-8660DFAA3B34}" dt="2023-08-28T18:04:30.233" v="5015"/>
          <ac:spMkLst>
            <pc:docMk/>
            <pc:sldMk cId="1428693574" sldId="308"/>
            <ac:spMk id="16" creationId="{6DA65B90-7B06-4499-91BA-CDDD36132481}"/>
          </ac:spMkLst>
        </pc:spChg>
        <pc:spChg chg="add del">
          <ac:chgData name="Christian Armstrong" userId="0dac4ee3738b4d6b" providerId="LiveId" clId="{2F4314BD-D22E-42FF-A28C-8660DFAA3B34}" dt="2023-08-28T18:04:30.233" v="5015"/>
          <ac:spMkLst>
            <pc:docMk/>
            <pc:sldMk cId="1428693574" sldId="308"/>
            <ac:spMk id="18" creationId="{5C7BC1E0-1C8D-47CB-B48A-D3D0D2EF0E3A}"/>
          </ac:spMkLst>
        </pc:spChg>
        <pc:spChg chg="add del">
          <ac:chgData name="Christian Armstrong" userId="0dac4ee3738b4d6b" providerId="LiveId" clId="{2F4314BD-D22E-42FF-A28C-8660DFAA3B34}" dt="2023-08-28T18:04:30.233" v="5015"/>
          <ac:spMkLst>
            <pc:docMk/>
            <pc:sldMk cId="1428693574" sldId="308"/>
            <ac:spMk id="20" creationId="{3AD1C04B-04EF-43BA-B2AB-6F52AF8B943A}"/>
          </ac:spMkLst>
        </pc:spChg>
      </pc:sldChg>
      <pc:sldChg chg="addSp modSp add mod ord">
        <pc:chgData name="Christian Armstrong" userId="0dac4ee3738b4d6b" providerId="LiveId" clId="{2F4314BD-D22E-42FF-A28C-8660DFAA3B34}" dt="2023-08-28T18:05:27.709" v="5025" actId="1076"/>
        <pc:sldMkLst>
          <pc:docMk/>
          <pc:sldMk cId="1977959969" sldId="308"/>
        </pc:sldMkLst>
        <pc:picChg chg="add mod">
          <ac:chgData name="Christian Armstrong" userId="0dac4ee3738b4d6b" providerId="LiveId" clId="{2F4314BD-D22E-42FF-A28C-8660DFAA3B34}" dt="2023-08-28T18:05:21.628" v="5023"/>
          <ac:picMkLst>
            <pc:docMk/>
            <pc:sldMk cId="1977959969" sldId="308"/>
            <ac:picMk id="2" creationId="{9E233C21-4480-7626-3B78-7F125535462D}"/>
          </ac:picMkLst>
        </pc:picChg>
        <pc:picChg chg="mod">
          <ac:chgData name="Christian Armstrong" userId="0dac4ee3738b4d6b" providerId="LiveId" clId="{2F4314BD-D22E-42FF-A28C-8660DFAA3B34}" dt="2023-08-28T18:05:27.709" v="5025" actId="1076"/>
          <ac:picMkLst>
            <pc:docMk/>
            <pc:sldMk cId="1977959969" sldId="308"/>
            <ac:picMk id="6" creationId="{EBC167E6-BA24-A921-2701-D2B5E495C615}"/>
          </ac:picMkLst>
        </pc:picChg>
      </pc:sldChg>
      <pc:sldMasterChg chg="setBg modSldLayout">
        <pc:chgData name="Christian Armstrong" userId="0dac4ee3738b4d6b" providerId="LiveId" clId="{2F4314BD-D22E-42FF-A28C-8660DFAA3B34}" dt="2023-08-28T16:50:17.718" v="2571"/>
        <pc:sldMasterMkLst>
          <pc:docMk/>
          <pc:sldMasterMk cId="650062075" sldId="2147483710"/>
        </pc:sldMasterMkLst>
        <pc:sldLayoutChg chg="setBg">
          <pc:chgData name="Christian Armstrong" userId="0dac4ee3738b4d6b" providerId="LiveId" clId="{2F4314BD-D22E-42FF-A28C-8660DFAA3B34}" dt="2023-08-28T16:50:17.718" v="2571"/>
          <pc:sldLayoutMkLst>
            <pc:docMk/>
            <pc:sldMasterMk cId="650062075" sldId="2147483710"/>
            <pc:sldLayoutMk cId="4093045279" sldId="2147483699"/>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2525384669" sldId="2147483700"/>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1700945325" sldId="2147483701"/>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1147418117" sldId="2147483702"/>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1726422650" sldId="2147483703"/>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4252442800" sldId="2147483704"/>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2238013839" sldId="2147483705"/>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1060824748" sldId="2147483706"/>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3306381516" sldId="2147483707"/>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2955179421" sldId="2147483708"/>
          </pc:sldLayoutMkLst>
        </pc:sldLayoutChg>
        <pc:sldLayoutChg chg="setBg">
          <pc:chgData name="Christian Armstrong" userId="0dac4ee3738b4d6b" providerId="LiveId" clId="{2F4314BD-D22E-42FF-A28C-8660DFAA3B34}" dt="2023-08-28T16:50:17.718" v="2571"/>
          <pc:sldLayoutMkLst>
            <pc:docMk/>
            <pc:sldMasterMk cId="650062075" sldId="2147483710"/>
            <pc:sldLayoutMk cId="1586363670" sldId="214748370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08/28/23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38013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08/28/23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4741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08/28/23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5244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08/28/23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60824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08/28/23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0638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08/28/23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5517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08/28/23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58636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08/28/23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26422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08/28/23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9304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08/28/23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52538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08/28/23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0094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BE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08/28/23</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65006207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03" r:id="rId6"/>
    <p:sldLayoutId id="2147483699" r:id="rId7"/>
    <p:sldLayoutId id="2147483700" r:id="rId8"/>
    <p:sldLayoutId id="2147483701" r:id="rId9"/>
    <p:sldLayoutId id="2147483702" r:id="rId10"/>
    <p:sldLayoutId id="2147483704"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Zf9L47nkrm4?feature=oembed" TargetMode="External"/><Relationship Id="rId4" Type="http://schemas.openxmlformats.org/officeDocument/2006/relationships/hyperlink" Target="https://youtube.com/shorts/Zf9L47nkrm4"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www.bedbrigade.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useBgFill="1">
        <p:nvSpPr>
          <p:cNvPr id="16"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7BC1E0-1C8D-47CB-B48A-D3D0D2EF0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AD1C04B-04EF-43BA-B2AB-6F52AF8B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
            <a:ext cx="6939937" cy="6453893"/>
          </a:xfrm>
          <a:custGeom>
            <a:avLst/>
            <a:gdLst>
              <a:gd name="connsiteX0" fmla="*/ 111814 w 4695433"/>
              <a:gd name="connsiteY0" fmla="*/ 3049004 h 4582435"/>
              <a:gd name="connsiteX1" fmla="*/ 297409 w 4695433"/>
              <a:gd name="connsiteY1" fmla="*/ 3091902 h 4582435"/>
              <a:gd name="connsiteX2" fmla="*/ 416673 w 4695433"/>
              <a:gd name="connsiteY2" fmla="*/ 3537003 h 4582435"/>
              <a:gd name="connsiteX3" fmla="*/ 31751 w 4695433"/>
              <a:gd name="connsiteY3" fmla="*/ 3683368 h 4582435"/>
              <a:gd name="connsiteX4" fmla="*/ 0 w 4695433"/>
              <a:gd name="connsiteY4" fmla="*/ 3669070 h 4582435"/>
              <a:gd name="connsiteX5" fmla="*/ 0 w 4695433"/>
              <a:gd name="connsiteY5" fmla="*/ 3079852 h 4582435"/>
              <a:gd name="connsiteX6" fmla="*/ 35156 w 4695433"/>
              <a:gd name="connsiteY6" fmla="*/ 3063756 h 4582435"/>
              <a:gd name="connsiteX7" fmla="*/ 111814 w 4695433"/>
              <a:gd name="connsiteY7" fmla="*/ 3049004 h 4582435"/>
              <a:gd name="connsiteX8" fmla="*/ 0 w 4695433"/>
              <a:gd name="connsiteY8" fmla="*/ 0 h 4582435"/>
              <a:gd name="connsiteX9" fmla="*/ 4695433 w 4695433"/>
              <a:gd name="connsiteY9" fmla="*/ 0 h 4582435"/>
              <a:gd name="connsiteX10" fmla="*/ 4663044 w 4695433"/>
              <a:gd name="connsiteY10" fmla="*/ 68762 h 4582435"/>
              <a:gd name="connsiteX11" fmla="*/ 4571319 w 4695433"/>
              <a:gd name="connsiteY11" fmla="*/ 201411 h 4582435"/>
              <a:gd name="connsiteX12" fmla="*/ 4099777 w 4695433"/>
              <a:gd name="connsiteY12" fmla="*/ 504347 h 4582435"/>
              <a:gd name="connsiteX13" fmla="*/ 3811860 w 4695433"/>
              <a:gd name="connsiteY13" fmla="*/ 1682068 h 4582435"/>
              <a:gd name="connsiteX14" fmla="*/ 3167043 w 4695433"/>
              <a:gd name="connsiteY14" fmla="*/ 4278500 h 4582435"/>
              <a:gd name="connsiteX15" fmla="*/ 2640955 w 4695433"/>
              <a:gd name="connsiteY15" fmla="*/ 4485587 h 4582435"/>
              <a:gd name="connsiteX16" fmla="*/ 1495663 w 4695433"/>
              <a:gd name="connsiteY16" fmla="*/ 4435228 h 4582435"/>
              <a:gd name="connsiteX17" fmla="*/ 1020813 w 4695433"/>
              <a:gd name="connsiteY17" fmla="*/ 3838149 h 4582435"/>
              <a:gd name="connsiteX18" fmla="*/ 626404 w 4695433"/>
              <a:gd name="connsiteY18" fmla="*/ 3045292 h 4582435"/>
              <a:gd name="connsiteX19" fmla="*/ 147061 w 4695433"/>
              <a:gd name="connsiteY19" fmla="*/ 2765401 h 4582435"/>
              <a:gd name="connsiteX20" fmla="*/ 0 w 4695433"/>
              <a:gd name="connsiteY20" fmla="*/ 2736690 h 458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5433" h="4582435">
                <a:moveTo>
                  <a:pt x="111814" y="3049004"/>
                </a:moveTo>
                <a:cubicBezTo>
                  <a:pt x="174417" y="3044581"/>
                  <a:pt x="238967" y="3058160"/>
                  <a:pt x="297409" y="3091902"/>
                </a:cubicBezTo>
                <a:cubicBezTo>
                  <a:pt x="453255" y="3181878"/>
                  <a:pt x="506651" y="3381158"/>
                  <a:pt x="416673" y="3537003"/>
                </a:cubicBezTo>
                <a:cubicBezTo>
                  <a:pt x="337943" y="3673368"/>
                  <a:pt x="175529" y="3731295"/>
                  <a:pt x="31751" y="3683368"/>
                </a:cubicBezTo>
                <a:lnTo>
                  <a:pt x="0" y="3669070"/>
                </a:lnTo>
                <a:lnTo>
                  <a:pt x="0" y="3079852"/>
                </a:lnTo>
                <a:lnTo>
                  <a:pt x="35156" y="3063756"/>
                </a:lnTo>
                <a:cubicBezTo>
                  <a:pt x="59982" y="3055817"/>
                  <a:pt x="85729" y="3050848"/>
                  <a:pt x="111814" y="3049004"/>
                </a:cubicBezTo>
                <a:close/>
                <a:moveTo>
                  <a:pt x="0" y="0"/>
                </a:moveTo>
                <a:lnTo>
                  <a:pt x="4695433" y="0"/>
                </a:lnTo>
                <a:lnTo>
                  <a:pt x="4663044" y="68762"/>
                </a:lnTo>
                <a:cubicBezTo>
                  <a:pt x="4636274" y="118744"/>
                  <a:pt x="4605467" y="163546"/>
                  <a:pt x="4571319" y="201411"/>
                </a:cubicBezTo>
                <a:cubicBezTo>
                  <a:pt x="4449886" y="335755"/>
                  <a:pt x="4268949" y="426743"/>
                  <a:pt x="4099777" y="504347"/>
                </a:cubicBezTo>
                <a:cubicBezTo>
                  <a:pt x="3604896" y="731933"/>
                  <a:pt x="3591784" y="1317548"/>
                  <a:pt x="3811860" y="1682068"/>
                </a:cubicBezTo>
                <a:cubicBezTo>
                  <a:pt x="4454413" y="2741008"/>
                  <a:pt x="4084752" y="3706193"/>
                  <a:pt x="3167043" y="4278500"/>
                </a:cubicBezTo>
                <a:cubicBezTo>
                  <a:pt x="3009772" y="4376529"/>
                  <a:pt x="2817700" y="4417630"/>
                  <a:pt x="2640955" y="4485587"/>
                </a:cubicBezTo>
                <a:cubicBezTo>
                  <a:pt x="2250950" y="4603206"/>
                  <a:pt x="1866703" y="4642930"/>
                  <a:pt x="1495663" y="4435228"/>
                </a:cubicBezTo>
                <a:cubicBezTo>
                  <a:pt x="1259049" y="4302759"/>
                  <a:pt x="1121911" y="4090107"/>
                  <a:pt x="1020813" y="3838149"/>
                </a:cubicBezTo>
                <a:cubicBezTo>
                  <a:pt x="910679" y="3564211"/>
                  <a:pt x="784571" y="3292847"/>
                  <a:pt x="626404" y="3045292"/>
                </a:cubicBezTo>
                <a:cubicBezTo>
                  <a:pt x="516355" y="2873268"/>
                  <a:pt x="336073" y="2807363"/>
                  <a:pt x="147061" y="2765401"/>
                </a:cubicBezTo>
                <a:lnTo>
                  <a:pt x="0" y="27366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ed with a pillow and text&#10;&#10;Description automatically generated">
            <a:extLst>
              <a:ext uri="{FF2B5EF4-FFF2-40B4-BE49-F238E27FC236}">
                <a16:creationId xmlns:a16="http://schemas.microsoft.com/office/drawing/2014/main" id="{EBC167E6-BA24-A921-2701-D2B5E495C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567" y="111330"/>
            <a:ext cx="7371818" cy="6332833"/>
          </a:xfrm>
          <a:prstGeom prst="rect">
            <a:avLst/>
          </a:prstGeom>
        </p:spPr>
      </p:pic>
    </p:spTree>
    <p:extLst>
      <p:ext uri="{BB962C8B-B14F-4D97-AF65-F5344CB8AC3E}">
        <p14:creationId xmlns:p14="http://schemas.microsoft.com/office/powerpoint/2010/main" val="2827819894"/>
      </p:ext>
    </p:extLst>
  </p:cSld>
  <p:clrMapOvr>
    <a:masterClrMapping/>
  </p:clrMapOvr>
  <p:transition spd="slow" advClick="0" advTm="1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E811-B836-BA98-EC82-81E94E2AA611}"/>
              </a:ext>
            </a:extLst>
          </p:cNvPr>
          <p:cNvSpPr>
            <a:spLocks noGrp="1"/>
          </p:cNvSpPr>
          <p:nvPr>
            <p:ph type="title"/>
          </p:nvPr>
        </p:nvSpPr>
        <p:spPr/>
        <p:txBody>
          <a:bodyPr/>
          <a:lstStyle/>
          <a:p>
            <a:endParaRPr lang="en-US"/>
          </a:p>
        </p:txBody>
      </p:sp>
      <p:pic>
        <p:nvPicPr>
          <p:cNvPr id="5" name="Content Placeholder 4" descr="A group of people standing in a room&#10;&#10;Description automatically generated">
            <a:extLst>
              <a:ext uri="{FF2B5EF4-FFF2-40B4-BE49-F238E27FC236}">
                <a16:creationId xmlns:a16="http://schemas.microsoft.com/office/drawing/2014/main" id="{3474C519-9A2F-7D00-3F19-B66246BB78AD}"/>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1362076" y="0"/>
            <a:ext cx="9153524" cy="6865144"/>
          </a:xfrm>
        </p:spPr>
      </p:pic>
      <p:sp>
        <p:nvSpPr>
          <p:cNvPr id="3" name="Rectangle 2">
            <a:extLst>
              <a:ext uri="{FF2B5EF4-FFF2-40B4-BE49-F238E27FC236}">
                <a16:creationId xmlns:a16="http://schemas.microsoft.com/office/drawing/2014/main" id="{72DE75C7-BF3A-3012-E8C3-80E9C9E4F9B7}"/>
              </a:ext>
            </a:extLst>
          </p:cNvPr>
          <p:cNvSpPr/>
          <p:nvPr/>
        </p:nvSpPr>
        <p:spPr>
          <a:xfrm>
            <a:off x="2215543" y="-93106"/>
            <a:ext cx="7446590" cy="1754326"/>
          </a:xfrm>
          <a:prstGeom prst="rect">
            <a:avLst/>
          </a:prstGeom>
          <a:noFill/>
          <a:effectLst>
            <a:outerShdw blurRad="50800" dist="50800" dir="5400000" algn="ctr" rotWithShape="0">
              <a:schemeClr val="bg1">
                <a:lumMod val="85000"/>
              </a:schemeClr>
            </a:outerShdw>
          </a:effectLst>
        </p:spPr>
        <p:txBody>
          <a:bodyPr wrap="none" lIns="91440" tIns="45720" rIns="91440" bIns="45720">
            <a:spAutoFit/>
          </a:bodyPr>
          <a:lstStyle/>
          <a:p>
            <a:pPr algn="ctr"/>
            <a:r>
              <a:rPr lang="en-US" sz="5400" b="0" cap="none" spc="0" dirty="0">
                <a:ln w="0"/>
                <a:solidFill>
                  <a:schemeClr val="accent1"/>
                </a:solidFill>
                <a:effectLst>
                  <a:outerShdw blurRad="50800" dist="38100" dir="2700000" algn="tl" rotWithShape="0">
                    <a:prstClr val="black">
                      <a:alpha val="40000"/>
                    </a:prstClr>
                  </a:outerShdw>
                </a:effectLst>
              </a:rPr>
              <a:t>First Bed Brigade Build</a:t>
            </a:r>
          </a:p>
          <a:p>
            <a:pPr algn="ctr"/>
            <a:r>
              <a:rPr lang="en-US" sz="5400" dirty="0">
                <a:ln w="0"/>
                <a:solidFill>
                  <a:schemeClr val="accent1"/>
                </a:solidFill>
                <a:effectLst>
                  <a:outerShdw blurRad="50800" dist="38100" dir="2700000" algn="tl" rotWithShape="0">
                    <a:prstClr val="black">
                      <a:alpha val="40000"/>
                    </a:prstClr>
                  </a:outerShdw>
                </a:effectLst>
              </a:rPr>
              <a:t>January 2022</a:t>
            </a:r>
            <a:endParaRPr lang="en-US" sz="5400" b="0" cap="none" spc="0" dirty="0">
              <a:ln w="0"/>
              <a:solidFill>
                <a:schemeClr val="accent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413748667"/>
      </p:ext>
    </p:extLst>
  </p:cSld>
  <p:clrMapOvr>
    <a:masterClrMapping/>
  </p:clrMapOvr>
  <p:transition spd="slow" advClick="0" advTm="15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What do we do?</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8890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a:xfrm>
            <a:off x="612648" y="557783"/>
            <a:ext cx="10969752" cy="1055117"/>
          </a:xfrm>
        </p:spPr>
        <p:txBody>
          <a:bodyPr>
            <a:normAutofit fontScale="90000"/>
          </a:bodyPr>
          <a:lstStyle/>
          <a:p>
            <a:r>
              <a:rPr lang="en-US" dirty="0"/>
              <a:t>We build and provide awesome beds!</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endParaRPr lang="en-US" dirty="0"/>
          </a:p>
        </p:txBody>
      </p:sp>
      <p:pic>
        <p:nvPicPr>
          <p:cNvPr id="4" name="Picture 3" descr="A person with a hammer and a piece of wood&#10;&#10;Description automatically generated">
            <a:extLst>
              <a:ext uri="{FF2B5EF4-FFF2-40B4-BE49-F238E27FC236}">
                <a16:creationId xmlns:a16="http://schemas.microsoft.com/office/drawing/2014/main" id="{B2062334-0041-7DBC-E413-5F376F60C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1679707"/>
            <a:ext cx="3806952" cy="5075936"/>
          </a:xfrm>
          <a:prstGeom prst="rect">
            <a:avLst/>
          </a:prstGeom>
        </p:spPr>
      </p:pic>
      <p:pic>
        <p:nvPicPr>
          <p:cNvPr id="7" name="Picture 6" descr="A group of men working on a wood frame&#10;&#10;Description automatically generated">
            <a:extLst>
              <a:ext uri="{FF2B5EF4-FFF2-40B4-BE49-F238E27FC236}">
                <a16:creationId xmlns:a16="http://schemas.microsoft.com/office/drawing/2014/main" id="{37E4DE01-6C94-3ED2-E927-9F451B512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769" y="2315274"/>
            <a:ext cx="5075935" cy="3804804"/>
          </a:xfrm>
          <a:prstGeom prst="rect">
            <a:avLst/>
          </a:prstGeom>
        </p:spPr>
      </p:pic>
    </p:spTree>
    <p:extLst>
      <p:ext uri="{BB962C8B-B14F-4D97-AF65-F5344CB8AC3E}">
        <p14:creationId xmlns:p14="http://schemas.microsoft.com/office/powerpoint/2010/main" val="381189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9966C23-E20E-AE83-CFA3-9CCA5855B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532275743"/>
      </p:ext>
    </p:extLst>
  </p:cSld>
  <p:clrMapOvr>
    <a:masterClrMapping/>
  </p:clrMapOvr>
  <p:transition spd="slow" advClick="0" advTm="1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ddy bear and a book on a bed&#10;&#10;Description automatically generated">
            <a:extLst>
              <a:ext uri="{FF2B5EF4-FFF2-40B4-BE49-F238E27FC236}">
                <a16:creationId xmlns:a16="http://schemas.microsoft.com/office/drawing/2014/main" id="{87E75EDB-1EFD-1C89-9362-18906E2A2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1800" y="857250"/>
            <a:ext cx="6858000" cy="5143500"/>
          </a:xfrm>
          <a:prstGeom prst="rect">
            <a:avLst/>
          </a:prstGeom>
        </p:spPr>
      </p:pic>
      <p:sp>
        <p:nvSpPr>
          <p:cNvPr id="2" name="Rectangle: Rounded Corners 1">
            <a:extLst>
              <a:ext uri="{FF2B5EF4-FFF2-40B4-BE49-F238E27FC236}">
                <a16:creationId xmlns:a16="http://schemas.microsoft.com/office/drawing/2014/main" id="{05E0A552-E354-AE34-148A-ACA8B0FB5764}"/>
              </a:ext>
            </a:extLst>
          </p:cNvPr>
          <p:cNvSpPr/>
          <p:nvPr/>
        </p:nvSpPr>
        <p:spPr>
          <a:xfrm>
            <a:off x="5219700" y="0"/>
            <a:ext cx="6972300" cy="39243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800" b="1" dirty="0"/>
              <a:t>Every recipient gets:</a:t>
            </a:r>
          </a:p>
          <a:p>
            <a:pPr marL="285750" indent="-285750" algn="r">
              <a:buFont typeface="Arial" panose="020B0604020202020204" pitchFamily="34" charset="0"/>
              <a:buChar char="•"/>
            </a:pPr>
            <a:r>
              <a:rPr lang="en-US" sz="2800" dirty="0"/>
              <a:t>A twin XL bed with a gently used mattress</a:t>
            </a:r>
          </a:p>
          <a:p>
            <a:pPr marL="285750" indent="-285750" algn="r">
              <a:buFont typeface="Arial" panose="020B0604020202020204" pitchFamily="34" charset="0"/>
              <a:buChar char="•"/>
            </a:pPr>
            <a:r>
              <a:rPr lang="en-US" sz="2800" dirty="0"/>
              <a:t>Bedding (sheets, pillow, pillowcase and blanket</a:t>
            </a:r>
          </a:p>
          <a:p>
            <a:pPr marL="285750" indent="-285750" algn="r">
              <a:buFont typeface="Arial" panose="020B0604020202020204" pitchFamily="34" charset="0"/>
              <a:buChar char="•"/>
            </a:pPr>
            <a:r>
              <a:rPr lang="en-US" sz="2800" dirty="0"/>
              <a:t>Age-appropriate toy or stuffy</a:t>
            </a:r>
          </a:p>
          <a:p>
            <a:pPr marL="285750" indent="-285750" algn="r">
              <a:buFont typeface="Arial" panose="020B0604020202020204" pitchFamily="34" charset="0"/>
              <a:buChar char="•"/>
            </a:pPr>
            <a:r>
              <a:rPr lang="en-US" sz="2800" dirty="0"/>
              <a:t>Age-appropriate Bible</a:t>
            </a:r>
          </a:p>
        </p:txBody>
      </p:sp>
    </p:spTree>
    <p:extLst>
      <p:ext uri="{BB962C8B-B14F-4D97-AF65-F5344CB8AC3E}">
        <p14:creationId xmlns:p14="http://schemas.microsoft.com/office/powerpoint/2010/main" val="2303662863"/>
      </p:ext>
    </p:extLst>
  </p:cSld>
  <p:clrMapOvr>
    <a:masterClrMapping/>
  </p:clrMapOvr>
  <p:transition spd="slow" advClick="0" advTm="1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We pull together awesome teams of volunteers to build beds!</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r>
              <a:rPr lang="en-US" dirty="0"/>
              <a:t>(Consider us for your next small group or corporate outing!!!)</a:t>
            </a:r>
          </a:p>
        </p:txBody>
      </p:sp>
    </p:spTree>
    <p:extLst>
      <p:ext uri="{BB962C8B-B14F-4D97-AF65-F5344CB8AC3E}">
        <p14:creationId xmlns:p14="http://schemas.microsoft.com/office/powerpoint/2010/main" val="4732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orking on wood&#10;&#10;Description automatically generated">
            <a:extLst>
              <a:ext uri="{FF2B5EF4-FFF2-40B4-BE49-F238E27FC236}">
                <a16:creationId xmlns:a16="http://schemas.microsoft.com/office/drawing/2014/main" id="{1AD67BB4-F163-6CAB-871F-9AB15BA7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379794094"/>
      </p:ext>
    </p:extLst>
  </p:cSld>
  <p:clrMapOvr>
    <a:masterClrMapping/>
  </p:clrMapOvr>
  <p:transition spd="slow" advClick="0" advTm="1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using a drill to drill wood&#10;&#10;Description automatically generated">
            <a:extLst>
              <a:ext uri="{FF2B5EF4-FFF2-40B4-BE49-F238E27FC236}">
                <a16:creationId xmlns:a16="http://schemas.microsoft.com/office/drawing/2014/main" id="{55CC698A-9551-6BDE-40F2-6A8390818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610550382"/>
      </p:ext>
    </p:extLst>
  </p:cSld>
  <p:clrMapOvr>
    <a:masterClrMapping/>
  </p:clrMapOvr>
  <p:transition spd="slow" advClick="0" advTm="15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irls drawing on a table&#10;&#10;Description automatically generated">
            <a:extLst>
              <a:ext uri="{FF2B5EF4-FFF2-40B4-BE49-F238E27FC236}">
                <a16:creationId xmlns:a16="http://schemas.microsoft.com/office/drawing/2014/main" id="{581864C7-9949-DBA9-6DC0-805CB49B7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2" name="TextBox 1">
            <a:extLst>
              <a:ext uri="{FF2B5EF4-FFF2-40B4-BE49-F238E27FC236}">
                <a16:creationId xmlns:a16="http://schemas.microsoft.com/office/drawing/2014/main" id="{BE2B3372-0F99-0997-BCE5-348558600451}"/>
              </a:ext>
            </a:extLst>
          </p:cNvPr>
          <p:cNvSpPr txBox="1"/>
          <p:nvPr/>
        </p:nvSpPr>
        <p:spPr>
          <a:xfrm>
            <a:off x="6400800" y="0"/>
            <a:ext cx="5670265" cy="1323439"/>
          </a:xfrm>
          <a:prstGeom prst="rect">
            <a:avLst/>
          </a:prstGeom>
          <a:noFill/>
        </p:spPr>
        <p:txBody>
          <a:bodyPr wrap="square" rtlCol="0">
            <a:spAutoFit/>
          </a:bodyPr>
          <a:lstStyle/>
          <a:p>
            <a:pPr algn="r"/>
            <a:r>
              <a:rPr lang="en-US" sz="4000" dirty="0"/>
              <a:t>We try to involve the whole family!</a:t>
            </a:r>
          </a:p>
        </p:txBody>
      </p:sp>
    </p:spTree>
    <p:extLst>
      <p:ext uri="{BB962C8B-B14F-4D97-AF65-F5344CB8AC3E}">
        <p14:creationId xmlns:p14="http://schemas.microsoft.com/office/powerpoint/2010/main" val="2641832621"/>
      </p:ext>
    </p:extLst>
  </p:cSld>
  <p:clrMapOvr>
    <a:masterClrMapping/>
  </p:clrMapOvr>
  <p:transition spd="slow" advClick="0" advTm="15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We pray over every bed and every family.</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472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FF32-1E73-F292-B162-6E1C68E1DF22}"/>
              </a:ext>
            </a:extLst>
          </p:cNvPr>
          <p:cNvSpPr>
            <a:spLocks noGrp="1"/>
          </p:cNvSpPr>
          <p:nvPr>
            <p:ph type="title"/>
          </p:nvPr>
        </p:nvSpPr>
        <p:spPr/>
        <p:txBody>
          <a:bodyPr/>
          <a:lstStyle/>
          <a:p>
            <a:endParaRPr lang="en-US"/>
          </a:p>
        </p:txBody>
      </p:sp>
      <p:pic>
        <p:nvPicPr>
          <p:cNvPr id="1026" name="Picture 2" descr="May be an image of 1 person, smiling and bedroom">
            <a:extLst>
              <a:ext uri="{FF2B5EF4-FFF2-40B4-BE49-F238E27FC236}">
                <a16:creationId xmlns:a16="http://schemas.microsoft.com/office/drawing/2014/main" id="{26C89DBF-BC29-87B2-1122-9F8D4ADDA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00" b="27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A521ACC7-A360-FE24-2847-6C6EB9474284}"/>
              </a:ext>
            </a:extLst>
          </p:cNvPr>
          <p:cNvSpPr/>
          <p:nvPr/>
        </p:nvSpPr>
        <p:spPr>
          <a:xfrm>
            <a:off x="0" y="0"/>
            <a:ext cx="12192000" cy="6858000"/>
          </a:xfrm>
          <a:custGeom>
            <a:avLst/>
            <a:gdLst/>
            <a:ahLst/>
            <a:cxnLst/>
            <a:rect l="l" t="t" r="r" b="b"/>
            <a:pathLst>
              <a:path w="12192000" h="6858000">
                <a:moveTo>
                  <a:pt x="1149112" y="5052452"/>
                </a:moveTo>
                <a:lnTo>
                  <a:pt x="1335996" y="5052452"/>
                </a:lnTo>
                <a:cubicBezTo>
                  <a:pt x="1430709" y="5050467"/>
                  <a:pt x="1499678" y="5073499"/>
                  <a:pt x="1542904" y="5121549"/>
                </a:cubicBezTo>
                <a:cubicBezTo>
                  <a:pt x="1586129" y="5169599"/>
                  <a:pt x="1607424" y="5254580"/>
                  <a:pt x="1606788" y="5376491"/>
                </a:cubicBezTo>
                <a:lnTo>
                  <a:pt x="1606788" y="5609036"/>
                </a:lnTo>
                <a:cubicBezTo>
                  <a:pt x="1606550" y="5706724"/>
                  <a:pt x="1587957" y="5775344"/>
                  <a:pt x="1551009" y="5814895"/>
                </a:cubicBezTo>
                <a:cubicBezTo>
                  <a:pt x="1514060" y="5854447"/>
                  <a:pt x="1460188" y="5873508"/>
                  <a:pt x="1389391" y="5872078"/>
                </a:cubicBezTo>
                <a:lnTo>
                  <a:pt x="1149112" y="5872078"/>
                </a:lnTo>
                <a:close/>
                <a:moveTo>
                  <a:pt x="6917694" y="4050422"/>
                </a:moveTo>
                <a:lnTo>
                  <a:pt x="6925312" y="4050422"/>
                </a:lnTo>
                <a:lnTo>
                  <a:pt x="7111939" y="5369158"/>
                </a:lnTo>
                <a:lnTo>
                  <a:pt x="6734876" y="5369158"/>
                </a:lnTo>
                <a:close/>
                <a:moveTo>
                  <a:pt x="8350012" y="3966602"/>
                </a:moveTo>
                <a:lnTo>
                  <a:pt x="8563610" y="3966602"/>
                </a:lnTo>
                <a:cubicBezTo>
                  <a:pt x="8630916" y="3965491"/>
                  <a:pt x="8683202" y="3984865"/>
                  <a:pt x="8720471" y="4024724"/>
                </a:cubicBezTo>
                <a:cubicBezTo>
                  <a:pt x="8757739" y="4064584"/>
                  <a:pt x="8776652" y="4131594"/>
                  <a:pt x="8777208" y="4225757"/>
                </a:cubicBezTo>
                <a:lnTo>
                  <a:pt x="8777208" y="5612935"/>
                </a:lnTo>
                <a:cubicBezTo>
                  <a:pt x="8776652" y="5707097"/>
                  <a:pt x="8757739" y="5774106"/>
                  <a:pt x="8720471" y="5813962"/>
                </a:cubicBezTo>
                <a:cubicBezTo>
                  <a:pt x="8683202" y="5853818"/>
                  <a:pt x="8630914" y="5873190"/>
                  <a:pt x="8563610" y="5872078"/>
                </a:cubicBezTo>
                <a:lnTo>
                  <a:pt x="8350012" y="5872078"/>
                </a:lnTo>
                <a:close/>
                <a:moveTo>
                  <a:pt x="2768362" y="3966602"/>
                </a:moveTo>
                <a:lnTo>
                  <a:pt x="2959086" y="3966602"/>
                </a:lnTo>
                <a:cubicBezTo>
                  <a:pt x="3033071" y="3966126"/>
                  <a:pt x="3087269" y="3988047"/>
                  <a:pt x="3121678" y="4032366"/>
                </a:cubicBezTo>
                <a:cubicBezTo>
                  <a:pt x="3156088" y="4076684"/>
                  <a:pt x="3173094" y="4146260"/>
                  <a:pt x="3172697" y="4241093"/>
                </a:cubicBezTo>
                <a:lnTo>
                  <a:pt x="3172697" y="4446962"/>
                </a:lnTo>
                <a:cubicBezTo>
                  <a:pt x="3171982" y="4552120"/>
                  <a:pt x="3149572" y="4625826"/>
                  <a:pt x="3105467" y="4668080"/>
                </a:cubicBezTo>
                <a:cubicBezTo>
                  <a:pt x="3061362" y="4710334"/>
                  <a:pt x="2999853" y="4730667"/>
                  <a:pt x="2920942" y="4729078"/>
                </a:cubicBezTo>
                <a:lnTo>
                  <a:pt x="2768362" y="4729078"/>
                </a:lnTo>
                <a:close/>
                <a:moveTo>
                  <a:pt x="1149112" y="3966602"/>
                </a:moveTo>
                <a:lnTo>
                  <a:pt x="1351273" y="3966602"/>
                </a:lnTo>
                <a:cubicBezTo>
                  <a:pt x="1425256" y="3966126"/>
                  <a:pt x="1479452" y="3988049"/>
                  <a:pt x="1513861" y="4032370"/>
                </a:cubicBezTo>
                <a:cubicBezTo>
                  <a:pt x="1548270" y="4076692"/>
                  <a:pt x="1565276" y="4146272"/>
                  <a:pt x="1564879" y="4241109"/>
                </a:cubicBezTo>
                <a:lnTo>
                  <a:pt x="1564879" y="4389799"/>
                </a:lnTo>
                <a:cubicBezTo>
                  <a:pt x="1564163" y="4494962"/>
                  <a:pt x="1541754" y="4568672"/>
                  <a:pt x="1497650" y="4610927"/>
                </a:cubicBezTo>
                <a:cubicBezTo>
                  <a:pt x="1453546" y="4653183"/>
                  <a:pt x="1392039" y="4673517"/>
                  <a:pt x="1313130" y="4671928"/>
                </a:cubicBezTo>
                <a:lnTo>
                  <a:pt x="1149112" y="4671928"/>
                </a:lnTo>
                <a:close/>
                <a:moveTo>
                  <a:pt x="9550638" y="3586078"/>
                </a:moveTo>
                <a:lnTo>
                  <a:pt x="9550638" y="6252602"/>
                </a:lnTo>
                <a:lnTo>
                  <a:pt x="10693162" y="6252602"/>
                </a:lnTo>
                <a:lnTo>
                  <a:pt x="10693162" y="5872078"/>
                </a:lnTo>
                <a:lnTo>
                  <a:pt x="9969262" y="5872078"/>
                </a:lnTo>
                <a:lnTo>
                  <a:pt x="9969262" y="5052452"/>
                </a:lnTo>
                <a:lnTo>
                  <a:pt x="10544572" y="5052452"/>
                </a:lnTo>
                <a:lnTo>
                  <a:pt x="10544572" y="4671928"/>
                </a:lnTo>
                <a:lnTo>
                  <a:pt x="9969262" y="4671928"/>
                </a:lnTo>
                <a:lnTo>
                  <a:pt x="9969262" y="3966602"/>
                </a:lnTo>
                <a:lnTo>
                  <a:pt x="10693162" y="3966602"/>
                </a:lnTo>
                <a:lnTo>
                  <a:pt x="10693162" y="3586078"/>
                </a:lnTo>
                <a:close/>
                <a:moveTo>
                  <a:pt x="7931388" y="3586078"/>
                </a:moveTo>
                <a:lnTo>
                  <a:pt x="7931388" y="6252602"/>
                </a:lnTo>
                <a:lnTo>
                  <a:pt x="8571238" y="6252602"/>
                </a:lnTo>
                <a:cubicBezTo>
                  <a:pt x="8780614" y="6251818"/>
                  <a:pt x="8937100" y="6195356"/>
                  <a:pt x="9040693" y="6083217"/>
                </a:cubicBezTo>
                <a:cubicBezTo>
                  <a:pt x="9144287" y="5971078"/>
                  <a:pt x="9196000" y="5807966"/>
                  <a:pt x="9195832" y="5593880"/>
                </a:cubicBezTo>
                <a:lnTo>
                  <a:pt x="9195832" y="4244811"/>
                </a:lnTo>
                <a:cubicBezTo>
                  <a:pt x="9196000" y="4030721"/>
                  <a:pt x="9144287" y="3867605"/>
                  <a:pt x="9040693" y="3755465"/>
                </a:cubicBezTo>
                <a:cubicBezTo>
                  <a:pt x="8937100" y="3643324"/>
                  <a:pt x="8780614" y="3586862"/>
                  <a:pt x="8571238" y="3586078"/>
                </a:cubicBezTo>
                <a:close/>
                <a:moveTo>
                  <a:pt x="6654892" y="3586078"/>
                </a:moveTo>
                <a:lnTo>
                  <a:pt x="6220698" y="6252602"/>
                </a:lnTo>
                <a:lnTo>
                  <a:pt x="6609188" y="6252602"/>
                </a:lnTo>
                <a:lnTo>
                  <a:pt x="6685362" y="5730632"/>
                </a:lnTo>
                <a:lnTo>
                  <a:pt x="7161452" y="5730632"/>
                </a:lnTo>
                <a:lnTo>
                  <a:pt x="7161452" y="5723022"/>
                </a:lnTo>
                <a:lnTo>
                  <a:pt x="7237627" y="6252602"/>
                </a:lnTo>
                <a:lnTo>
                  <a:pt x="7656592" y="6252602"/>
                </a:lnTo>
                <a:lnTo>
                  <a:pt x="7222392" y="3586078"/>
                </a:lnTo>
                <a:close/>
                <a:moveTo>
                  <a:pt x="3959463" y="3586078"/>
                </a:moveTo>
                <a:lnTo>
                  <a:pt x="3959463" y="6252602"/>
                </a:lnTo>
                <a:lnTo>
                  <a:pt x="4378087" y="6252602"/>
                </a:lnTo>
                <a:lnTo>
                  <a:pt x="4378087" y="3586078"/>
                </a:lnTo>
                <a:close/>
                <a:moveTo>
                  <a:pt x="2349739" y="3586078"/>
                </a:moveTo>
                <a:lnTo>
                  <a:pt x="2349739" y="6252602"/>
                </a:lnTo>
                <a:lnTo>
                  <a:pt x="2768362" y="6252602"/>
                </a:lnTo>
                <a:lnTo>
                  <a:pt x="2768362" y="5109602"/>
                </a:lnTo>
                <a:lnTo>
                  <a:pt x="2913313" y="5109602"/>
                </a:lnTo>
                <a:cubicBezTo>
                  <a:pt x="3007721" y="5107776"/>
                  <a:pt x="3075427" y="5131430"/>
                  <a:pt x="3116432" y="5180563"/>
                </a:cubicBezTo>
                <a:cubicBezTo>
                  <a:pt x="3157437" y="5229696"/>
                  <a:pt x="3177463" y="5315263"/>
                  <a:pt x="3176509" y="5437262"/>
                </a:cubicBezTo>
                <a:lnTo>
                  <a:pt x="3176509" y="5924942"/>
                </a:lnTo>
                <a:cubicBezTo>
                  <a:pt x="3176667" y="6029320"/>
                  <a:pt x="3180156" y="6102504"/>
                  <a:pt x="3186974" y="6144493"/>
                </a:cubicBezTo>
                <a:cubicBezTo>
                  <a:pt x="3193793" y="6186483"/>
                  <a:pt x="3202990" y="6222519"/>
                  <a:pt x="3214565" y="6252602"/>
                </a:cubicBezTo>
                <a:lnTo>
                  <a:pt x="3640853" y="6252602"/>
                </a:lnTo>
                <a:cubicBezTo>
                  <a:pt x="3620612" y="6203866"/>
                  <a:pt x="3607753" y="6153701"/>
                  <a:pt x="3602276" y="6102107"/>
                </a:cubicBezTo>
                <a:cubicBezTo>
                  <a:pt x="3596799" y="6050513"/>
                  <a:pt x="3594418" y="5992728"/>
                  <a:pt x="3595132" y="5928752"/>
                </a:cubicBezTo>
                <a:lnTo>
                  <a:pt x="3595132" y="5460122"/>
                </a:lnTo>
                <a:cubicBezTo>
                  <a:pt x="3596639" y="5308998"/>
                  <a:pt x="3576501" y="5185525"/>
                  <a:pt x="3534718" y="5089703"/>
                </a:cubicBezTo>
                <a:cubicBezTo>
                  <a:pt x="3492936" y="4993880"/>
                  <a:pt x="3420470" y="4929482"/>
                  <a:pt x="3317320" y="4896509"/>
                </a:cubicBezTo>
                <a:lnTo>
                  <a:pt x="3317320" y="4888899"/>
                </a:lnTo>
                <a:cubicBezTo>
                  <a:pt x="3410321" y="4850850"/>
                  <a:pt x="3479299" y="4788013"/>
                  <a:pt x="3524254" y="4700389"/>
                </a:cubicBezTo>
                <a:cubicBezTo>
                  <a:pt x="3569209" y="4612765"/>
                  <a:pt x="3591568" y="4500332"/>
                  <a:pt x="3591330" y="4363090"/>
                </a:cubicBezTo>
                <a:lnTo>
                  <a:pt x="3591330" y="4199157"/>
                </a:lnTo>
                <a:cubicBezTo>
                  <a:pt x="3592608" y="3993624"/>
                  <a:pt x="3543431" y="3840019"/>
                  <a:pt x="3443800" y="3738342"/>
                </a:cubicBezTo>
                <a:cubicBezTo>
                  <a:pt x="3344169" y="3636666"/>
                  <a:pt x="3186412" y="3585911"/>
                  <a:pt x="2970530" y="3586078"/>
                </a:cubicBezTo>
                <a:close/>
                <a:moveTo>
                  <a:pt x="730488" y="3586078"/>
                </a:moveTo>
                <a:lnTo>
                  <a:pt x="730488" y="6252602"/>
                </a:lnTo>
                <a:lnTo>
                  <a:pt x="1389391" y="6252602"/>
                </a:lnTo>
                <a:cubicBezTo>
                  <a:pt x="1599248" y="6251978"/>
                  <a:pt x="1757639" y="6198051"/>
                  <a:pt x="1864564" y="6090822"/>
                </a:cubicBezTo>
                <a:cubicBezTo>
                  <a:pt x="1971489" y="5983593"/>
                  <a:pt x="2025105" y="5826810"/>
                  <a:pt x="2025412" y="5620473"/>
                </a:cubicBezTo>
                <a:lnTo>
                  <a:pt x="2025412" y="5391740"/>
                </a:lnTo>
                <a:cubicBezTo>
                  <a:pt x="2026443" y="5249902"/>
                  <a:pt x="2002500" y="5131454"/>
                  <a:pt x="1953581" y="5036397"/>
                </a:cubicBezTo>
                <a:cubicBezTo>
                  <a:pt x="1904663" y="4941340"/>
                  <a:pt x="1824585" y="4874393"/>
                  <a:pt x="1713348" y="4835554"/>
                </a:cubicBezTo>
                <a:lnTo>
                  <a:pt x="1713348" y="4827943"/>
                </a:lnTo>
                <a:cubicBezTo>
                  <a:pt x="1806168" y="4790053"/>
                  <a:pt x="1874498" y="4727850"/>
                  <a:pt x="1918337" y="4641333"/>
                </a:cubicBezTo>
                <a:cubicBezTo>
                  <a:pt x="1962176" y="4554816"/>
                  <a:pt x="1983898" y="4443013"/>
                  <a:pt x="1983502" y="4305923"/>
                </a:cubicBezTo>
                <a:lnTo>
                  <a:pt x="1983502" y="4199171"/>
                </a:lnTo>
                <a:cubicBezTo>
                  <a:pt x="1984781" y="3993632"/>
                  <a:pt x="1935605" y="3840023"/>
                  <a:pt x="1835976" y="3738344"/>
                </a:cubicBezTo>
                <a:cubicBezTo>
                  <a:pt x="1736346" y="3636666"/>
                  <a:pt x="1578593" y="3585911"/>
                  <a:pt x="1362716" y="3586078"/>
                </a:cubicBezTo>
                <a:close/>
                <a:moveTo>
                  <a:pt x="5363198" y="3547978"/>
                </a:moveTo>
                <a:cubicBezTo>
                  <a:pt x="5157155" y="3549236"/>
                  <a:pt x="5001623" y="3607605"/>
                  <a:pt x="4896601" y="3723086"/>
                </a:cubicBezTo>
                <a:cubicBezTo>
                  <a:pt x="4791581" y="3838567"/>
                  <a:pt x="4738917" y="4003615"/>
                  <a:pt x="4738609" y="4218231"/>
                </a:cubicBezTo>
                <a:lnTo>
                  <a:pt x="4738609" y="5620441"/>
                </a:lnTo>
                <a:cubicBezTo>
                  <a:pt x="4738917" y="5835061"/>
                  <a:pt x="4791581" y="6000112"/>
                  <a:pt x="4896601" y="6115594"/>
                </a:cubicBezTo>
                <a:cubicBezTo>
                  <a:pt x="5001623" y="6231075"/>
                  <a:pt x="5157155" y="6289445"/>
                  <a:pt x="5363198" y="6290702"/>
                </a:cubicBezTo>
                <a:cubicBezTo>
                  <a:pt x="5569259" y="6289445"/>
                  <a:pt x="5724800" y="6231075"/>
                  <a:pt x="5829821" y="6115594"/>
                </a:cubicBezTo>
                <a:cubicBezTo>
                  <a:pt x="5934842" y="6000112"/>
                  <a:pt x="5987506" y="5835061"/>
                  <a:pt x="5987812" y="5620441"/>
                </a:cubicBezTo>
                <a:lnTo>
                  <a:pt x="5987812" y="4748128"/>
                </a:lnTo>
                <a:lnTo>
                  <a:pt x="5382269" y="4748128"/>
                </a:lnTo>
                <a:lnTo>
                  <a:pt x="5382269" y="5128652"/>
                </a:lnTo>
                <a:lnTo>
                  <a:pt x="5592048" y="5128652"/>
                </a:lnTo>
                <a:lnTo>
                  <a:pt x="5592048" y="5650940"/>
                </a:lnTo>
                <a:cubicBezTo>
                  <a:pt x="5591333" y="5745136"/>
                  <a:pt x="5571786" y="5812170"/>
                  <a:pt x="5533406" y="5852040"/>
                </a:cubicBezTo>
                <a:cubicBezTo>
                  <a:pt x="5495026" y="5891911"/>
                  <a:pt x="5442105" y="5911290"/>
                  <a:pt x="5374641" y="5910178"/>
                </a:cubicBezTo>
                <a:cubicBezTo>
                  <a:pt x="5307178" y="5911290"/>
                  <a:pt x="5254256" y="5891911"/>
                  <a:pt x="5215875" y="5852040"/>
                </a:cubicBezTo>
                <a:cubicBezTo>
                  <a:pt x="5177495" y="5812170"/>
                  <a:pt x="5157948" y="5745136"/>
                  <a:pt x="5157232" y="5650940"/>
                </a:cubicBezTo>
                <a:lnTo>
                  <a:pt x="5157232" y="4191546"/>
                </a:lnTo>
                <a:cubicBezTo>
                  <a:pt x="5157948" y="4097194"/>
                  <a:pt x="5177495" y="4029527"/>
                  <a:pt x="5215875" y="3988545"/>
                </a:cubicBezTo>
                <a:cubicBezTo>
                  <a:pt x="5254256" y="3947563"/>
                  <a:pt x="5307178" y="3927549"/>
                  <a:pt x="5374641" y="3928502"/>
                </a:cubicBezTo>
                <a:cubicBezTo>
                  <a:pt x="5442105" y="3927549"/>
                  <a:pt x="5495026" y="3947563"/>
                  <a:pt x="5533406" y="3988545"/>
                </a:cubicBezTo>
                <a:cubicBezTo>
                  <a:pt x="5571786" y="4029527"/>
                  <a:pt x="5591333" y="4097194"/>
                  <a:pt x="5592048" y="4191546"/>
                </a:cubicBezTo>
                <a:lnTo>
                  <a:pt x="5592048" y="4446964"/>
                </a:lnTo>
                <a:lnTo>
                  <a:pt x="5987812" y="4446964"/>
                </a:lnTo>
                <a:lnTo>
                  <a:pt x="5987812" y="4218231"/>
                </a:lnTo>
                <a:cubicBezTo>
                  <a:pt x="5987506" y="4003615"/>
                  <a:pt x="5934842" y="3838567"/>
                  <a:pt x="5829821" y="3723086"/>
                </a:cubicBezTo>
                <a:cubicBezTo>
                  <a:pt x="5724800" y="3607605"/>
                  <a:pt x="5569259" y="3549236"/>
                  <a:pt x="5363198" y="3547978"/>
                </a:cubicBezTo>
                <a:close/>
                <a:moveTo>
                  <a:pt x="1149112" y="1803188"/>
                </a:moveTo>
                <a:lnTo>
                  <a:pt x="1335996" y="1803188"/>
                </a:lnTo>
                <a:cubicBezTo>
                  <a:pt x="1430709" y="1801203"/>
                  <a:pt x="1499679" y="1824235"/>
                  <a:pt x="1542904" y="1872285"/>
                </a:cubicBezTo>
                <a:cubicBezTo>
                  <a:pt x="1586129" y="1920335"/>
                  <a:pt x="1607424" y="2005316"/>
                  <a:pt x="1606789" y="2127227"/>
                </a:cubicBezTo>
                <a:lnTo>
                  <a:pt x="1606789" y="2359772"/>
                </a:lnTo>
                <a:cubicBezTo>
                  <a:pt x="1606550" y="2457460"/>
                  <a:pt x="1587957" y="2526080"/>
                  <a:pt x="1551009" y="2565631"/>
                </a:cubicBezTo>
                <a:cubicBezTo>
                  <a:pt x="1514060" y="2605183"/>
                  <a:pt x="1460188" y="2624244"/>
                  <a:pt x="1389391" y="2622815"/>
                </a:cubicBezTo>
                <a:lnTo>
                  <a:pt x="1149112" y="2622815"/>
                </a:lnTo>
                <a:close/>
                <a:moveTo>
                  <a:pt x="4073288" y="717338"/>
                </a:moveTo>
                <a:lnTo>
                  <a:pt x="4286886" y="717338"/>
                </a:lnTo>
                <a:cubicBezTo>
                  <a:pt x="4354191" y="716227"/>
                  <a:pt x="4406477" y="735601"/>
                  <a:pt x="4443746" y="775460"/>
                </a:cubicBezTo>
                <a:cubicBezTo>
                  <a:pt x="4481015" y="815320"/>
                  <a:pt x="4499927" y="882330"/>
                  <a:pt x="4500483" y="976493"/>
                </a:cubicBezTo>
                <a:lnTo>
                  <a:pt x="4500483" y="2363671"/>
                </a:lnTo>
                <a:cubicBezTo>
                  <a:pt x="4499927" y="2457833"/>
                  <a:pt x="4481015" y="2524842"/>
                  <a:pt x="4443746" y="2564698"/>
                </a:cubicBezTo>
                <a:cubicBezTo>
                  <a:pt x="4406477" y="2604554"/>
                  <a:pt x="4354191" y="2623926"/>
                  <a:pt x="4286886" y="2622815"/>
                </a:cubicBezTo>
                <a:lnTo>
                  <a:pt x="4073288" y="2622815"/>
                </a:lnTo>
                <a:close/>
                <a:moveTo>
                  <a:pt x="1149112" y="717338"/>
                </a:moveTo>
                <a:lnTo>
                  <a:pt x="1351273" y="717338"/>
                </a:lnTo>
                <a:cubicBezTo>
                  <a:pt x="1425256" y="716862"/>
                  <a:pt x="1479452" y="738785"/>
                  <a:pt x="1513861" y="783106"/>
                </a:cubicBezTo>
                <a:cubicBezTo>
                  <a:pt x="1548270" y="827428"/>
                  <a:pt x="1565276" y="897008"/>
                  <a:pt x="1564879" y="991845"/>
                </a:cubicBezTo>
                <a:lnTo>
                  <a:pt x="1564879" y="1140535"/>
                </a:lnTo>
                <a:cubicBezTo>
                  <a:pt x="1564163" y="1245698"/>
                  <a:pt x="1541754" y="1319408"/>
                  <a:pt x="1497650" y="1361663"/>
                </a:cubicBezTo>
                <a:cubicBezTo>
                  <a:pt x="1453546" y="1403919"/>
                  <a:pt x="1392039" y="1424253"/>
                  <a:pt x="1313130" y="1422664"/>
                </a:cubicBezTo>
                <a:lnTo>
                  <a:pt x="1149112" y="1422664"/>
                </a:lnTo>
                <a:close/>
                <a:moveTo>
                  <a:pt x="3654664" y="336814"/>
                </a:moveTo>
                <a:lnTo>
                  <a:pt x="3654664" y="3003338"/>
                </a:lnTo>
                <a:lnTo>
                  <a:pt x="4294513" y="3003338"/>
                </a:lnTo>
                <a:cubicBezTo>
                  <a:pt x="4503890" y="3002554"/>
                  <a:pt x="4660375" y="2946092"/>
                  <a:pt x="4763969" y="2833953"/>
                </a:cubicBezTo>
                <a:cubicBezTo>
                  <a:pt x="4867563" y="2721814"/>
                  <a:pt x="4919276" y="2558702"/>
                  <a:pt x="4919108" y="2344616"/>
                </a:cubicBezTo>
                <a:lnTo>
                  <a:pt x="4919108" y="995547"/>
                </a:lnTo>
                <a:cubicBezTo>
                  <a:pt x="4919276" y="781457"/>
                  <a:pt x="4867563" y="618341"/>
                  <a:pt x="4763969" y="506201"/>
                </a:cubicBezTo>
                <a:cubicBezTo>
                  <a:pt x="4660375" y="394061"/>
                  <a:pt x="4503890" y="337598"/>
                  <a:pt x="4294513" y="336814"/>
                </a:cubicBezTo>
                <a:close/>
                <a:moveTo>
                  <a:pt x="2273539" y="336814"/>
                </a:moveTo>
                <a:lnTo>
                  <a:pt x="2273539" y="3003338"/>
                </a:lnTo>
                <a:lnTo>
                  <a:pt x="3416063" y="3003338"/>
                </a:lnTo>
                <a:lnTo>
                  <a:pt x="3416063" y="2622815"/>
                </a:lnTo>
                <a:lnTo>
                  <a:pt x="2692163" y="2622815"/>
                </a:lnTo>
                <a:lnTo>
                  <a:pt x="2692163" y="1803188"/>
                </a:lnTo>
                <a:lnTo>
                  <a:pt x="3267473" y="1803188"/>
                </a:lnTo>
                <a:lnTo>
                  <a:pt x="3267473" y="1422664"/>
                </a:lnTo>
                <a:lnTo>
                  <a:pt x="2692163" y="1422664"/>
                </a:lnTo>
                <a:lnTo>
                  <a:pt x="2692163" y="717338"/>
                </a:lnTo>
                <a:lnTo>
                  <a:pt x="3416063" y="717338"/>
                </a:lnTo>
                <a:lnTo>
                  <a:pt x="3416063" y="336814"/>
                </a:lnTo>
                <a:close/>
                <a:moveTo>
                  <a:pt x="730488" y="336814"/>
                </a:moveTo>
                <a:lnTo>
                  <a:pt x="730488" y="3003338"/>
                </a:lnTo>
                <a:lnTo>
                  <a:pt x="1389391" y="3003338"/>
                </a:lnTo>
                <a:cubicBezTo>
                  <a:pt x="1599248" y="3002713"/>
                  <a:pt x="1757639" y="2948787"/>
                  <a:pt x="1864564" y="2841558"/>
                </a:cubicBezTo>
                <a:cubicBezTo>
                  <a:pt x="1971489" y="2734329"/>
                  <a:pt x="2025105" y="2577546"/>
                  <a:pt x="2025413" y="2371209"/>
                </a:cubicBezTo>
                <a:lnTo>
                  <a:pt x="2025413" y="2142476"/>
                </a:lnTo>
                <a:cubicBezTo>
                  <a:pt x="2026443" y="2000638"/>
                  <a:pt x="2002500" y="1882190"/>
                  <a:pt x="1953581" y="1787133"/>
                </a:cubicBezTo>
                <a:cubicBezTo>
                  <a:pt x="1904663" y="1692077"/>
                  <a:pt x="1824586" y="1625129"/>
                  <a:pt x="1713348" y="1586290"/>
                </a:cubicBezTo>
                <a:lnTo>
                  <a:pt x="1713348" y="1578679"/>
                </a:lnTo>
                <a:cubicBezTo>
                  <a:pt x="1806168" y="1540789"/>
                  <a:pt x="1874498" y="1478586"/>
                  <a:pt x="1918337" y="1392069"/>
                </a:cubicBezTo>
                <a:cubicBezTo>
                  <a:pt x="1962176" y="1305552"/>
                  <a:pt x="1983898" y="1193749"/>
                  <a:pt x="1983503" y="1056659"/>
                </a:cubicBezTo>
                <a:lnTo>
                  <a:pt x="1983503" y="949907"/>
                </a:lnTo>
                <a:cubicBezTo>
                  <a:pt x="1984781" y="744368"/>
                  <a:pt x="1935605" y="590759"/>
                  <a:pt x="1835976" y="489080"/>
                </a:cubicBezTo>
                <a:cubicBezTo>
                  <a:pt x="1736346" y="387402"/>
                  <a:pt x="1578593" y="336647"/>
                  <a:pt x="1362716" y="336814"/>
                </a:cubicBezTo>
                <a:close/>
                <a:moveTo>
                  <a:pt x="0" y="0"/>
                </a:moveTo>
                <a:lnTo>
                  <a:pt x="12192000" y="0"/>
                </a:lnTo>
                <a:lnTo>
                  <a:pt x="12192000"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spcAft>
                <a:spcPts val="600"/>
              </a:spcAft>
            </a:pPr>
            <a:endParaRPr lang="en-US" sz="22500" b="1" kern="1500" cap="all" dirty="0">
              <a:latin typeface="Acumin Pro Wide Black" panose="020B0905020202020204" pitchFamily="34" charset="0"/>
            </a:endParaRPr>
          </a:p>
        </p:txBody>
      </p:sp>
    </p:spTree>
    <p:extLst>
      <p:ext uri="{BB962C8B-B14F-4D97-AF65-F5344CB8AC3E}">
        <p14:creationId xmlns:p14="http://schemas.microsoft.com/office/powerpoint/2010/main" val="3325317476"/>
      </p:ext>
    </p:extLst>
  </p:cSld>
  <p:clrMapOvr>
    <a:masterClrMapping/>
  </p:clrMapOvr>
  <mc:AlternateContent xmlns:mc="http://schemas.openxmlformats.org/markup-compatibility/2006" xmlns:p14="http://schemas.microsoft.com/office/powerpoint/2010/main">
    <mc:Choice Requires="p14">
      <p:transition spd="med" p14:dur="700" advClick="0" advTm="100">
        <p:fade/>
      </p:transition>
    </mc:Choice>
    <mc:Fallback xmlns="">
      <p:transition spd="med" advClick="0" advTm="1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7A22F92D-74F1-672F-B7FE-9EFF1E003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984903814"/>
      </p:ext>
    </p:extLst>
  </p:cSld>
  <p:clrMapOvr>
    <a:masterClrMapping/>
  </p:clrMapOvr>
  <p:transition spd="slow" advClick="0" advTm="1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We work with churches and small groups to deliver and setup beds in recipients homes!</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r>
              <a:rPr lang="en-US" dirty="0"/>
              <a:t>This is a great way to be the hands and feet of Jesus!!!</a:t>
            </a:r>
          </a:p>
        </p:txBody>
      </p:sp>
    </p:spTree>
    <p:extLst>
      <p:ext uri="{BB962C8B-B14F-4D97-AF65-F5344CB8AC3E}">
        <p14:creationId xmlns:p14="http://schemas.microsoft.com/office/powerpoint/2010/main" val="320879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arrying a wood pallet&#10;&#10;Description automatically generated">
            <a:extLst>
              <a:ext uri="{FF2B5EF4-FFF2-40B4-BE49-F238E27FC236}">
                <a16:creationId xmlns:a16="http://schemas.microsoft.com/office/drawing/2014/main" id="{91F630D6-2C68-A992-D4A2-43EB1F53F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86666203"/>
      </p:ext>
    </p:extLst>
  </p:cSld>
  <p:clrMapOvr>
    <a:masterClrMapping/>
  </p:clrMapOvr>
  <p:transition spd="slow" advClick="0" advTm="1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embling a wooden frame&#10;&#10;Description automatically generated">
            <a:extLst>
              <a:ext uri="{FF2B5EF4-FFF2-40B4-BE49-F238E27FC236}">
                <a16:creationId xmlns:a16="http://schemas.microsoft.com/office/drawing/2014/main" id="{726EB283-46F6-0E26-0EE8-0FA80E8CE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283086377"/>
      </p:ext>
    </p:extLst>
  </p:cSld>
  <p:clrMapOvr>
    <a:masterClrMapping/>
  </p:clrMapOvr>
  <p:transition spd="slow" advClick="0" advTm="1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0C6381DE-2A72-C7BC-C963-4CF8EF373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366038275"/>
      </p:ext>
    </p:extLst>
  </p:cSld>
  <p:clrMapOvr>
    <a:masterClrMapping/>
  </p:clrMapOvr>
  <p:transition spd="slow" advClick="0" advTm="1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26484B19-FC06-FF76-436D-A964A5595C1F}"/>
              </a:ext>
            </a:extLst>
          </p:cNvPr>
          <p:cNvPicPr>
            <a:picLocks noChangeAspect="1"/>
          </p:cNvPicPr>
          <p:nvPr/>
        </p:nvPicPr>
        <p:blipFill rotWithShape="1">
          <a:blip r:embed="rId2">
            <a:extLst>
              <a:ext uri="{28A0092B-C50C-407E-A947-70E740481C1C}">
                <a14:useLocalDpi xmlns:a14="http://schemas.microsoft.com/office/drawing/2010/main" val="0"/>
              </a:ext>
            </a:extLst>
          </a:blip>
          <a:srcRect t="10692" r="-1" b="14288"/>
          <a:stretch/>
        </p:blipFill>
        <p:spPr>
          <a:xfrm>
            <a:off x="20" y="10"/>
            <a:ext cx="12188932" cy="6857990"/>
          </a:xfrm>
          <a:prstGeom prst="rect">
            <a:avLst/>
          </a:prstGeom>
        </p:spPr>
      </p:pic>
    </p:spTree>
    <p:extLst>
      <p:ext uri="{BB962C8B-B14F-4D97-AF65-F5344CB8AC3E}">
        <p14:creationId xmlns:p14="http://schemas.microsoft.com/office/powerpoint/2010/main" val="3536612742"/>
      </p:ext>
    </p:extLst>
  </p:cSld>
  <p:clrMapOvr>
    <a:masterClrMapping/>
  </p:clrMapOvr>
  <p:transition spd="slow" advClick="0" advTm="1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87B54988-D16E-843C-CE40-CBDDCE750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47405098"/>
      </p:ext>
    </p:extLst>
  </p:cSld>
  <p:clrMapOvr>
    <a:masterClrMapping/>
  </p:clrMapOvr>
  <p:transition spd="slow" advClick="0" advTm="15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We always leave things a little nicer than when we arrive!</a:t>
            </a:r>
          </a:p>
        </p:txBody>
      </p:sp>
      <p:sp>
        <p:nvSpPr>
          <p:cNvPr id="5" name="Subtitle 4">
            <a:extLst>
              <a:ext uri="{FF2B5EF4-FFF2-40B4-BE49-F238E27FC236}">
                <a16:creationId xmlns:a16="http://schemas.microsoft.com/office/drawing/2014/main" id="{E8A8D28F-DA08-676B-B7F7-51EB38724D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96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d with a pile of clothes&#10;&#10;Description automatically generated">
            <a:extLst>
              <a:ext uri="{FF2B5EF4-FFF2-40B4-BE49-F238E27FC236}">
                <a16:creationId xmlns:a16="http://schemas.microsoft.com/office/drawing/2014/main" id="{4CE89535-675C-F611-6668-51BF53122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71842" y="1658619"/>
            <a:ext cx="5792363" cy="4344272"/>
          </a:xfrm>
          <a:prstGeom prst="rect">
            <a:avLst/>
          </a:prstGeom>
        </p:spPr>
      </p:pic>
      <p:pic>
        <p:nvPicPr>
          <p:cNvPr id="2" name="Picture 1" descr="A bed with a teddy bear on it">
            <a:extLst>
              <a:ext uri="{FF2B5EF4-FFF2-40B4-BE49-F238E27FC236}">
                <a16:creationId xmlns:a16="http://schemas.microsoft.com/office/drawing/2014/main" id="{0491A158-3745-205E-FF49-398AD76DC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7798" y="1658618"/>
            <a:ext cx="5792361" cy="4344271"/>
          </a:xfrm>
          <a:prstGeom prst="rect">
            <a:avLst/>
          </a:prstGeom>
        </p:spPr>
      </p:pic>
    </p:spTree>
    <p:extLst>
      <p:ext uri="{BB962C8B-B14F-4D97-AF65-F5344CB8AC3E}">
        <p14:creationId xmlns:p14="http://schemas.microsoft.com/office/powerpoint/2010/main" val="2532011223"/>
      </p:ext>
    </p:extLst>
  </p:cSld>
  <p:clrMapOvr>
    <a:masterClrMapping/>
  </p:clrMapOvr>
  <p:transition spd="slow" advClick="0" advTm="15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Check out some other recipients!</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5082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FF32-1E73-F292-B162-6E1C68E1DF22}"/>
              </a:ext>
            </a:extLst>
          </p:cNvPr>
          <p:cNvSpPr>
            <a:spLocks noGrp="1"/>
          </p:cNvSpPr>
          <p:nvPr>
            <p:ph type="title"/>
          </p:nvPr>
        </p:nvSpPr>
        <p:spPr/>
        <p:txBody>
          <a:bodyPr/>
          <a:lstStyle/>
          <a:p>
            <a:endParaRPr lang="en-US"/>
          </a:p>
        </p:txBody>
      </p:sp>
      <p:pic>
        <p:nvPicPr>
          <p:cNvPr id="1026" name="Picture 2" descr="May be an image of 1 person, smiling and bedroom">
            <a:extLst>
              <a:ext uri="{FF2B5EF4-FFF2-40B4-BE49-F238E27FC236}">
                <a16:creationId xmlns:a16="http://schemas.microsoft.com/office/drawing/2014/main" id="{26C89DBF-BC29-87B2-1122-9F8D4ADDA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00" b="27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A521ACC7-A360-FE24-2847-6C6EB9474284}"/>
              </a:ext>
            </a:extLst>
          </p:cNvPr>
          <p:cNvSpPr/>
          <p:nvPr/>
        </p:nvSpPr>
        <p:spPr>
          <a:xfrm>
            <a:off x="-65938401" y="-119583199"/>
            <a:ext cx="304698403" cy="171392848"/>
          </a:xfrm>
          <a:custGeom>
            <a:avLst/>
            <a:gdLst/>
            <a:ahLst/>
            <a:cxnLst/>
            <a:rect l="l" t="t" r="r" b="b"/>
            <a:pathLst>
              <a:path w="12192000" h="6858000">
                <a:moveTo>
                  <a:pt x="1149112" y="5052452"/>
                </a:moveTo>
                <a:lnTo>
                  <a:pt x="1335996" y="5052452"/>
                </a:lnTo>
                <a:cubicBezTo>
                  <a:pt x="1430709" y="5050467"/>
                  <a:pt x="1499678" y="5073499"/>
                  <a:pt x="1542904" y="5121549"/>
                </a:cubicBezTo>
                <a:cubicBezTo>
                  <a:pt x="1586129" y="5169599"/>
                  <a:pt x="1607424" y="5254580"/>
                  <a:pt x="1606788" y="5376491"/>
                </a:cubicBezTo>
                <a:lnTo>
                  <a:pt x="1606788" y="5609036"/>
                </a:lnTo>
                <a:cubicBezTo>
                  <a:pt x="1606550" y="5706724"/>
                  <a:pt x="1587957" y="5775344"/>
                  <a:pt x="1551009" y="5814895"/>
                </a:cubicBezTo>
                <a:cubicBezTo>
                  <a:pt x="1514060" y="5854447"/>
                  <a:pt x="1460188" y="5873508"/>
                  <a:pt x="1389391" y="5872078"/>
                </a:cubicBezTo>
                <a:lnTo>
                  <a:pt x="1149112" y="5872078"/>
                </a:lnTo>
                <a:close/>
                <a:moveTo>
                  <a:pt x="6917694" y="4050422"/>
                </a:moveTo>
                <a:lnTo>
                  <a:pt x="6925312" y="4050422"/>
                </a:lnTo>
                <a:lnTo>
                  <a:pt x="7111939" y="5369158"/>
                </a:lnTo>
                <a:lnTo>
                  <a:pt x="6734876" y="5369158"/>
                </a:lnTo>
                <a:close/>
                <a:moveTo>
                  <a:pt x="8350012" y="3966602"/>
                </a:moveTo>
                <a:lnTo>
                  <a:pt x="8563610" y="3966602"/>
                </a:lnTo>
                <a:cubicBezTo>
                  <a:pt x="8630916" y="3965491"/>
                  <a:pt x="8683202" y="3984865"/>
                  <a:pt x="8720471" y="4024724"/>
                </a:cubicBezTo>
                <a:cubicBezTo>
                  <a:pt x="8757739" y="4064584"/>
                  <a:pt x="8776652" y="4131594"/>
                  <a:pt x="8777208" y="4225757"/>
                </a:cubicBezTo>
                <a:lnTo>
                  <a:pt x="8777208" y="5612935"/>
                </a:lnTo>
                <a:cubicBezTo>
                  <a:pt x="8776652" y="5707097"/>
                  <a:pt x="8757739" y="5774106"/>
                  <a:pt x="8720471" y="5813962"/>
                </a:cubicBezTo>
                <a:cubicBezTo>
                  <a:pt x="8683202" y="5853818"/>
                  <a:pt x="8630914" y="5873190"/>
                  <a:pt x="8563610" y="5872078"/>
                </a:cubicBezTo>
                <a:lnTo>
                  <a:pt x="8350012" y="5872078"/>
                </a:lnTo>
                <a:close/>
                <a:moveTo>
                  <a:pt x="2768362" y="3966602"/>
                </a:moveTo>
                <a:lnTo>
                  <a:pt x="2959086" y="3966602"/>
                </a:lnTo>
                <a:cubicBezTo>
                  <a:pt x="3033071" y="3966126"/>
                  <a:pt x="3087269" y="3988047"/>
                  <a:pt x="3121678" y="4032366"/>
                </a:cubicBezTo>
                <a:cubicBezTo>
                  <a:pt x="3156088" y="4076684"/>
                  <a:pt x="3173094" y="4146260"/>
                  <a:pt x="3172697" y="4241093"/>
                </a:cubicBezTo>
                <a:lnTo>
                  <a:pt x="3172697" y="4446962"/>
                </a:lnTo>
                <a:cubicBezTo>
                  <a:pt x="3171982" y="4552120"/>
                  <a:pt x="3149572" y="4625826"/>
                  <a:pt x="3105467" y="4668080"/>
                </a:cubicBezTo>
                <a:cubicBezTo>
                  <a:pt x="3061362" y="4710334"/>
                  <a:pt x="2999853" y="4730667"/>
                  <a:pt x="2920942" y="4729078"/>
                </a:cubicBezTo>
                <a:lnTo>
                  <a:pt x="2768362" y="4729078"/>
                </a:lnTo>
                <a:close/>
                <a:moveTo>
                  <a:pt x="1149112" y="3966602"/>
                </a:moveTo>
                <a:lnTo>
                  <a:pt x="1351273" y="3966602"/>
                </a:lnTo>
                <a:cubicBezTo>
                  <a:pt x="1425256" y="3966126"/>
                  <a:pt x="1479452" y="3988049"/>
                  <a:pt x="1513861" y="4032370"/>
                </a:cubicBezTo>
                <a:cubicBezTo>
                  <a:pt x="1548270" y="4076692"/>
                  <a:pt x="1565276" y="4146272"/>
                  <a:pt x="1564879" y="4241109"/>
                </a:cubicBezTo>
                <a:lnTo>
                  <a:pt x="1564879" y="4389799"/>
                </a:lnTo>
                <a:cubicBezTo>
                  <a:pt x="1564163" y="4494962"/>
                  <a:pt x="1541754" y="4568672"/>
                  <a:pt x="1497650" y="4610927"/>
                </a:cubicBezTo>
                <a:cubicBezTo>
                  <a:pt x="1453546" y="4653183"/>
                  <a:pt x="1392039" y="4673517"/>
                  <a:pt x="1313130" y="4671928"/>
                </a:cubicBezTo>
                <a:lnTo>
                  <a:pt x="1149112" y="4671928"/>
                </a:lnTo>
                <a:close/>
                <a:moveTo>
                  <a:pt x="9550638" y="3586078"/>
                </a:moveTo>
                <a:lnTo>
                  <a:pt x="9550638" y="6252602"/>
                </a:lnTo>
                <a:lnTo>
                  <a:pt x="10693162" y="6252602"/>
                </a:lnTo>
                <a:lnTo>
                  <a:pt x="10693162" y="5872078"/>
                </a:lnTo>
                <a:lnTo>
                  <a:pt x="9969262" y="5872078"/>
                </a:lnTo>
                <a:lnTo>
                  <a:pt x="9969262" y="5052452"/>
                </a:lnTo>
                <a:lnTo>
                  <a:pt x="10544572" y="5052452"/>
                </a:lnTo>
                <a:lnTo>
                  <a:pt x="10544572" y="4671928"/>
                </a:lnTo>
                <a:lnTo>
                  <a:pt x="9969262" y="4671928"/>
                </a:lnTo>
                <a:lnTo>
                  <a:pt x="9969262" y="3966602"/>
                </a:lnTo>
                <a:lnTo>
                  <a:pt x="10693162" y="3966602"/>
                </a:lnTo>
                <a:lnTo>
                  <a:pt x="10693162" y="3586078"/>
                </a:lnTo>
                <a:close/>
                <a:moveTo>
                  <a:pt x="7931388" y="3586078"/>
                </a:moveTo>
                <a:lnTo>
                  <a:pt x="7931388" y="6252602"/>
                </a:lnTo>
                <a:lnTo>
                  <a:pt x="8571238" y="6252602"/>
                </a:lnTo>
                <a:cubicBezTo>
                  <a:pt x="8780614" y="6251818"/>
                  <a:pt x="8937100" y="6195356"/>
                  <a:pt x="9040693" y="6083217"/>
                </a:cubicBezTo>
                <a:cubicBezTo>
                  <a:pt x="9144287" y="5971078"/>
                  <a:pt x="9196000" y="5807966"/>
                  <a:pt x="9195832" y="5593880"/>
                </a:cubicBezTo>
                <a:lnTo>
                  <a:pt x="9195832" y="4244811"/>
                </a:lnTo>
                <a:cubicBezTo>
                  <a:pt x="9196000" y="4030721"/>
                  <a:pt x="9144287" y="3867605"/>
                  <a:pt x="9040693" y="3755465"/>
                </a:cubicBezTo>
                <a:cubicBezTo>
                  <a:pt x="8937100" y="3643324"/>
                  <a:pt x="8780614" y="3586862"/>
                  <a:pt x="8571238" y="3586078"/>
                </a:cubicBezTo>
                <a:close/>
                <a:moveTo>
                  <a:pt x="6654892" y="3586078"/>
                </a:moveTo>
                <a:lnTo>
                  <a:pt x="6220698" y="6252602"/>
                </a:lnTo>
                <a:lnTo>
                  <a:pt x="6609188" y="6252602"/>
                </a:lnTo>
                <a:lnTo>
                  <a:pt x="6685362" y="5730632"/>
                </a:lnTo>
                <a:lnTo>
                  <a:pt x="7161452" y="5730632"/>
                </a:lnTo>
                <a:lnTo>
                  <a:pt x="7161452" y="5723022"/>
                </a:lnTo>
                <a:lnTo>
                  <a:pt x="7237627" y="6252602"/>
                </a:lnTo>
                <a:lnTo>
                  <a:pt x="7656592" y="6252602"/>
                </a:lnTo>
                <a:lnTo>
                  <a:pt x="7222392" y="3586078"/>
                </a:lnTo>
                <a:close/>
                <a:moveTo>
                  <a:pt x="3959463" y="3586078"/>
                </a:moveTo>
                <a:lnTo>
                  <a:pt x="3959463" y="6252602"/>
                </a:lnTo>
                <a:lnTo>
                  <a:pt x="4378087" y="6252602"/>
                </a:lnTo>
                <a:lnTo>
                  <a:pt x="4378087" y="3586078"/>
                </a:lnTo>
                <a:close/>
                <a:moveTo>
                  <a:pt x="2349739" y="3586078"/>
                </a:moveTo>
                <a:lnTo>
                  <a:pt x="2349739" y="6252602"/>
                </a:lnTo>
                <a:lnTo>
                  <a:pt x="2768362" y="6252602"/>
                </a:lnTo>
                <a:lnTo>
                  <a:pt x="2768362" y="5109602"/>
                </a:lnTo>
                <a:lnTo>
                  <a:pt x="2913313" y="5109602"/>
                </a:lnTo>
                <a:cubicBezTo>
                  <a:pt x="3007721" y="5107776"/>
                  <a:pt x="3075427" y="5131430"/>
                  <a:pt x="3116432" y="5180563"/>
                </a:cubicBezTo>
                <a:cubicBezTo>
                  <a:pt x="3157437" y="5229696"/>
                  <a:pt x="3177463" y="5315263"/>
                  <a:pt x="3176509" y="5437262"/>
                </a:cubicBezTo>
                <a:lnTo>
                  <a:pt x="3176509" y="5924942"/>
                </a:lnTo>
                <a:cubicBezTo>
                  <a:pt x="3176667" y="6029320"/>
                  <a:pt x="3180156" y="6102504"/>
                  <a:pt x="3186974" y="6144493"/>
                </a:cubicBezTo>
                <a:cubicBezTo>
                  <a:pt x="3193793" y="6186483"/>
                  <a:pt x="3202990" y="6222519"/>
                  <a:pt x="3214565" y="6252602"/>
                </a:cubicBezTo>
                <a:lnTo>
                  <a:pt x="3640853" y="6252602"/>
                </a:lnTo>
                <a:cubicBezTo>
                  <a:pt x="3620612" y="6203866"/>
                  <a:pt x="3607753" y="6153701"/>
                  <a:pt x="3602276" y="6102107"/>
                </a:cubicBezTo>
                <a:cubicBezTo>
                  <a:pt x="3596799" y="6050513"/>
                  <a:pt x="3594418" y="5992728"/>
                  <a:pt x="3595132" y="5928752"/>
                </a:cubicBezTo>
                <a:lnTo>
                  <a:pt x="3595132" y="5460122"/>
                </a:lnTo>
                <a:cubicBezTo>
                  <a:pt x="3596639" y="5308998"/>
                  <a:pt x="3576501" y="5185525"/>
                  <a:pt x="3534718" y="5089703"/>
                </a:cubicBezTo>
                <a:cubicBezTo>
                  <a:pt x="3492936" y="4993880"/>
                  <a:pt x="3420470" y="4929482"/>
                  <a:pt x="3317320" y="4896509"/>
                </a:cubicBezTo>
                <a:lnTo>
                  <a:pt x="3317320" y="4888899"/>
                </a:lnTo>
                <a:cubicBezTo>
                  <a:pt x="3410321" y="4850850"/>
                  <a:pt x="3479299" y="4788013"/>
                  <a:pt x="3524254" y="4700389"/>
                </a:cubicBezTo>
                <a:cubicBezTo>
                  <a:pt x="3569209" y="4612765"/>
                  <a:pt x="3591568" y="4500332"/>
                  <a:pt x="3591330" y="4363090"/>
                </a:cubicBezTo>
                <a:lnTo>
                  <a:pt x="3591330" y="4199157"/>
                </a:lnTo>
                <a:cubicBezTo>
                  <a:pt x="3592608" y="3993624"/>
                  <a:pt x="3543431" y="3840019"/>
                  <a:pt x="3443800" y="3738342"/>
                </a:cubicBezTo>
                <a:cubicBezTo>
                  <a:pt x="3344169" y="3636666"/>
                  <a:pt x="3186412" y="3585911"/>
                  <a:pt x="2970530" y="3586078"/>
                </a:cubicBezTo>
                <a:close/>
                <a:moveTo>
                  <a:pt x="730488" y="3586078"/>
                </a:moveTo>
                <a:lnTo>
                  <a:pt x="730488" y="6252602"/>
                </a:lnTo>
                <a:lnTo>
                  <a:pt x="1389391" y="6252602"/>
                </a:lnTo>
                <a:cubicBezTo>
                  <a:pt x="1599248" y="6251978"/>
                  <a:pt x="1757639" y="6198051"/>
                  <a:pt x="1864564" y="6090822"/>
                </a:cubicBezTo>
                <a:cubicBezTo>
                  <a:pt x="1971489" y="5983593"/>
                  <a:pt x="2025105" y="5826810"/>
                  <a:pt x="2025412" y="5620473"/>
                </a:cubicBezTo>
                <a:lnTo>
                  <a:pt x="2025412" y="5391740"/>
                </a:lnTo>
                <a:cubicBezTo>
                  <a:pt x="2026443" y="5249902"/>
                  <a:pt x="2002500" y="5131454"/>
                  <a:pt x="1953581" y="5036397"/>
                </a:cubicBezTo>
                <a:cubicBezTo>
                  <a:pt x="1904663" y="4941340"/>
                  <a:pt x="1824585" y="4874393"/>
                  <a:pt x="1713348" y="4835554"/>
                </a:cubicBezTo>
                <a:lnTo>
                  <a:pt x="1713348" y="4827943"/>
                </a:lnTo>
                <a:cubicBezTo>
                  <a:pt x="1806168" y="4790053"/>
                  <a:pt x="1874498" y="4727850"/>
                  <a:pt x="1918337" y="4641333"/>
                </a:cubicBezTo>
                <a:cubicBezTo>
                  <a:pt x="1962176" y="4554816"/>
                  <a:pt x="1983898" y="4443013"/>
                  <a:pt x="1983502" y="4305923"/>
                </a:cubicBezTo>
                <a:lnTo>
                  <a:pt x="1983502" y="4199171"/>
                </a:lnTo>
                <a:cubicBezTo>
                  <a:pt x="1984781" y="3993632"/>
                  <a:pt x="1935605" y="3840023"/>
                  <a:pt x="1835976" y="3738344"/>
                </a:cubicBezTo>
                <a:cubicBezTo>
                  <a:pt x="1736346" y="3636666"/>
                  <a:pt x="1578593" y="3585911"/>
                  <a:pt x="1362716" y="3586078"/>
                </a:cubicBezTo>
                <a:close/>
                <a:moveTo>
                  <a:pt x="5363198" y="3547978"/>
                </a:moveTo>
                <a:cubicBezTo>
                  <a:pt x="5157155" y="3549236"/>
                  <a:pt x="5001623" y="3607605"/>
                  <a:pt x="4896601" y="3723086"/>
                </a:cubicBezTo>
                <a:cubicBezTo>
                  <a:pt x="4791581" y="3838567"/>
                  <a:pt x="4738917" y="4003615"/>
                  <a:pt x="4738609" y="4218231"/>
                </a:cubicBezTo>
                <a:lnTo>
                  <a:pt x="4738609" y="5620441"/>
                </a:lnTo>
                <a:cubicBezTo>
                  <a:pt x="4738917" y="5835061"/>
                  <a:pt x="4791581" y="6000112"/>
                  <a:pt x="4896601" y="6115594"/>
                </a:cubicBezTo>
                <a:cubicBezTo>
                  <a:pt x="5001623" y="6231075"/>
                  <a:pt x="5157155" y="6289445"/>
                  <a:pt x="5363198" y="6290702"/>
                </a:cubicBezTo>
                <a:cubicBezTo>
                  <a:pt x="5569259" y="6289445"/>
                  <a:pt x="5724800" y="6231075"/>
                  <a:pt x="5829821" y="6115594"/>
                </a:cubicBezTo>
                <a:cubicBezTo>
                  <a:pt x="5934842" y="6000112"/>
                  <a:pt x="5987506" y="5835061"/>
                  <a:pt x="5987812" y="5620441"/>
                </a:cubicBezTo>
                <a:lnTo>
                  <a:pt x="5987812" y="4748128"/>
                </a:lnTo>
                <a:lnTo>
                  <a:pt x="5382269" y="4748128"/>
                </a:lnTo>
                <a:lnTo>
                  <a:pt x="5382269" y="5128652"/>
                </a:lnTo>
                <a:lnTo>
                  <a:pt x="5592048" y="5128652"/>
                </a:lnTo>
                <a:lnTo>
                  <a:pt x="5592048" y="5650940"/>
                </a:lnTo>
                <a:cubicBezTo>
                  <a:pt x="5591333" y="5745136"/>
                  <a:pt x="5571786" y="5812170"/>
                  <a:pt x="5533406" y="5852040"/>
                </a:cubicBezTo>
                <a:cubicBezTo>
                  <a:pt x="5495026" y="5891911"/>
                  <a:pt x="5442105" y="5911290"/>
                  <a:pt x="5374641" y="5910178"/>
                </a:cubicBezTo>
                <a:cubicBezTo>
                  <a:pt x="5307178" y="5911290"/>
                  <a:pt x="5254256" y="5891911"/>
                  <a:pt x="5215875" y="5852040"/>
                </a:cubicBezTo>
                <a:cubicBezTo>
                  <a:pt x="5177495" y="5812170"/>
                  <a:pt x="5157948" y="5745136"/>
                  <a:pt x="5157232" y="5650940"/>
                </a:cubicBezTo>
                <a:lnTo>
                  <a:pt x="5157232" y="4191546"/>
                </a:lnTo>
                <a:cubicBezTo>
                  <a:pt x="5157948" y="4097194"/>
                  <a:pt x="5177495" y="4029527"/>
                  <a:pt x="5215875" y="3988545"/>
                </a:cubicBezTo>
                <a:cubicBezTo>
                  <a:pt x="5254256" y="3947563"/>
                  <a:pt x="5307178" y="3927549"/>
                  <a:pt x="5374641" y="3928502"/>
                </a:cubicBezTo>
                <a:cubicBezTo>
                  <a:pt x="5442105" y="3927549"/>
                  <a:pt x="5495026" y="3947563"/>
                  <a:pt x="5533406" y="3988545"/>
                </a:cubicBezTo>
                <a:cubicBezTo>
                  <a:pt x="5571786" y="4029527"/>
                  <a:pt x="5591333" y="4097194"/>
                  <a:pt x="5592048" y="4191546"/>
                </a:cubicBezTo>
                <a:lnTo>
                  <a:pt x="5592048" y="4446964"/>
                </a:lnTo>
                <a:lnTo>
                  <a:pt x="5987812" y="4446964"/>
                </a:lnTo>
                <a:lnTo>
                  <a:pt x="5987812" y="4218231"/>
                </a:lnTo>
                <a:cubicBezTo>
                  <a:pt x="5987506" y="4003615"/>
                  <a:pt x="5934842" y="3838567"/>
                  <a:pt x="5829821" y="3723086"/>
                </a:cubicBezTo>
                <a:cubicBezTo>
                  <a:pt x="5724800" y="3607605"/>
                  <a:pt x="5569259" y="3549236"/>
                  <a:pt x="5363198" y="3547978"/>
                </a:cubicBezTo>
                <a:close/>
                <a:moveTo>
                  <a:pt x="1149112" y="1803188"/>
                </a:moveTo>
                <a:lnTo>
                  <a:pt x="1335996" y="1803188"/>
                </a:lnTo>
                <a:cubicBezTo>
                  <a:pt x="1430709" y="1801203"/>
                  <a:pt x="1499679" y="1824235"/>
                  <a:pt x="1542904" y="1872285"/>
                </a:cubicBezTo>
                <a:cubicBezTo>
                  <a:pt x="1586129" y="1920335"/>
                  <a:pt x="1607424" y="2005316"/>
                  <a:pt x="1606789" y="2127227"/>
                </a:cubicBezTo>
                <a:lnTo>
                  <a:pt x="1606789" y="2359772"/>
                </a:lnTo>
                <a:cubicBezTo>
                  <a:pt x="1606550" y="2457460"/>
                  <a:pt x="1587957" y="2526080"/>
                  <a:pt x="1551009" y="2565631"/>
                </a:cubicBezTo>
                <a:cubicBezTo>
                  <a:pt x="1514060" y="2605183"/>
                  <a:pt x="1460188" y="2624244"/>
                  <a:pt x="1389391" y="2622815"/>
                </a:cubicBezTo>
                <a:lnTo>
                  <a:pt x="1149112" y="2622815"/>
                </a:lnTo>
                <a:close/>
                <a:moveTo>
                  <a:pt x="4073288" y="717338"/>
                </a:moveTo>
                <a:lnTo>
                  <a:pt x="4286886" y="717338"/>
                </a:lnTo>
                <a:cubicBezTo>
                  <a:pt x="4354191" y="716227"/>
                  <a:pt x="4406477" y="735601"/>
                  <a:pt x="4443746" y="775460"/>
                </a:cubicBezTo>
                <a:cubicBezTo>
                  <a:pt x="4481015" y="815320"/>
                  <a:pt x="4499927" y="882330"/>
                  <a:pt x="4500483" y="976493"/>
                </a:cubicBezTo>
                <a:lnTo>
                  <a:pt x="4500483" y="2363671"/>
                </a:lnTo>
                <a:cubicBezTo>
                  <a:pt x="4499927" y="2457833"/>
                  <a:pt x="4481015" y="2524842"/>
                  <a:pt x="4443746" y="2564698"/>
                </a:cubicBezTo>
                <a:cubicBezTo>
                  <a:pt x="4406477" y="2604554"/>
                  <a:pt x="4354191" y="2623926"/>
                  <a:pt x="4286886" y="2622815"/>
                </a:cubicBezTo>
                <a:lnTo>
                  <a:pt x="4073288" y="2622815"/>
                </a:lnTo>
                <a:close/>
                <a:moveTo>
                  <a:pt x="1149112" y="717338"/>
                </a:moveTo>
                <a:lnTo>
                  <a:pt x="1351273" y="717338"/>
                </a:lnTo>
                <a:cubicBezTo>
                  <a:pt x="1425256" y="716862"/>
                  <a:pt x="1479452" y="738785"/>
                  <a:pt x="1513861" y="783106"/>
                </a:cubicBezTo>
                <a:cubicBezTo>
                  <a:pt x="1548270" y="827428"/>
                  <a:pt x="1565276" y="897008"/>
                  <a:pt x="1564879" y="991845"/>
                </a:cubicBezTo>
                <a:lnTo>
                  <a:pt x="1564879" y="1140535"/>
                </a:lnTo>
                <a:cubicBezTo>
                  <a:pt x="1564163" y="1245698"/>
                  <a:pt x="1541754" y="1319408"/>
                  <a:pt x="1497650" y="1361663"/>
                </a:cubicBezTo>
                <a:cubicBezTo>
                  <a:pt x="1453546" y="1403919"/>
                  <a:pt x="1392039" y="1424253"/>
                  <a:pt x="1313130" y="1422664"/>
                </a:cubicBezTo>
                <a:lnTo>
                  <a:pt x="1149112" y="1422664"/>
                </a:lnTo>
                <a:close/>
                <a:moveTo>
                  <a:pt x="3654664" y="336814"/>
                </a:moveTo>
                <a:lnTo>
                  <a:pt x="3654664" y="3003338"/>
                </a:lnTo>
                <a:lnTo>
                  <a:pt x="4294513" y="3003338"/>
                </a:lnTo>
                <a:cubicBezTo>
                  <a:pt x="4503890" y="3002554"/>
                  <a:pt x="4660375" y="2946092"/>
                  <a:pt x="4763969" y="2833953"/>
                </a:cubicBezTo>
                <a:cubicBezTo>
                  <a:pt x="4867563" y="2721814"/>
                  <a:pt x="4919276" y="2558702"/>
                  <a:pt x="4919108" y="2344616"/>
                </a:cubicBezTo>
                <a:lnTo>
                  <a:pt x="4919108" y="995547"/>
                </a:lnTo>
                <a:cubicBezTo>
                  <a:pt x="4919276" y="781457"/>
                  <a:pt x="4867563" y="618341"/>
                  <a:pt x="4763969" y="506201"/>
                </a:cubicBezTo>
                <a:cubicBezTo>
                  <a:pt x="4660375" y="394061"/>
                  <a:pt x="4503890" y="337598"/>
                  <a:pt x="4294513" y="336814"/>
                </a:cubicBezTo>
                <a:close/>
                <a:moveTo>
                  <a:pt x="2273539" y="336814"/>
                </a:moveTo>
                <a:lnTo>
                  <a:pt x="2273539" y="3003338"/>
                </a:lnTo>
                <a:lnTo>
                  <a:pt x="3416063" y="3003338"/>
                </a:lnTo>
                <a:lnTo>
                  <a:pt x="3416063" y="2622815"/>
                </a:lnTo>
                <a:lnTo>
                  <a:pt x="2692163" y="2622815"/>
                </a:lnTo>
                <a:lnTo>
                  <a:pt x="2692163" y="1803188"/>
                </a:lnTo>
                <a:lnTo>
                  <a:pt x="3267473" y="1803188"/>
                </a:lnTo>
                <a:lnTo>
                  <a:pt x="3267473" y="1422664"/>
                </a:lnTo>
                <a:lnTo>
                  <a:pt x="2692163" y="1422664"/>
                </a:lnTo>
                <a:lnTo>
                  <a:pt x="2692163" y="717338"/>
                </a:lnTo>
                <a:lnTo>
                  <a:pt x="3416063" y="717338"/>
                </a:lnTo>
                <a:lnTo>
                  <a:pt x="3416063" y="336814"/>
                </a:lnTo>
                <a:close/>
                <a:moveTo>
                  <a:pt x="730488" y="336814"/>
                </a:moveTo>
                <a:lnTo>
                  <a:pt x="730488" y="3003338"/>
                </a:lnTo>
                <a:lnTo>
                  <a:pt x="1389391" y="3003338"/>
                </a:lnTo>
                <a:cubicBezTo>
                  <a:pt x="1599248" y="3002713"/>
                  <a:pt x="1757639" y="2948787"/>
                  <a:pt x="1864564" y="2841558"/>
                </a:cubicBezTo>
                <a:cubicBezTo>
                  <a:pt x="1971489" y="2734329"/>
                  <a:pt x="2025105" y="2577546"/>
                  <a:pt x="2025413" y="2371209"/>
                </a:cubicBezTo>
                <a:lnTo>
                  <a:pt x="2025413" y="2142476"/>
                </a:lnTo>
                <a:cubicBezTo>
                  <a:pt x="2026443" y="2000638"/>
                  <a:pt x="2002500" y="1882190"/>
                  <a:pt x="1953581" y="1787133"/>
                </a:cubicBezTo>
                <a:cubicBezTo>
                  <a:pt x="1904663" y="1692077"/>
                  <a:pt x="1824586" y="1625129"/>
                  <a:pt x="1713348" y="1586290"/>
                </a:cubicBezTo>
                <a:lnTo>
                  <a:pt x="1713348" y="1578679"/>
                </a:lnTo>
                <a:cubicBezTo>
                  <a:pt x="1806168" y="1540789"/>
                  <a:pt x="1874498" y="1478586"/>
                  <a:pt x="1918337" y="1392069"/>
                </a:cubicBezTo>
                <a:cubicBezTo>
                  <a:pt x="1962176" y="1305552"/>
                  <a:pt x="1983898" y="1193749"/>
                  <a:pt x="1983503" y="1056659"/>
                </a:cubicBezTo>
                <a:lnTo>
                  <a:pt x="1983503" y="949907"/>
                </a:lnTo>
                <a:cubicBezTo>
                  <a:pt x="1984781" y="744368"/>
                  <a:pt x="1935605" y="590759"/>
                  <a:pt x="1835976" y="489080"/>
                </a:cubicBezTo>
                <a:cubicBezTo>
                  <a:pt x="1736346" y="387402"/>
                  <a:pt x="1578593" y="336647"/>
                  <a:pt x="1362716" y="336814"/>
                </a:cubicBezTo>
                <a:close/>
                <a:moveTo>
                  <a:pt x="0" y="0"/>
                </a:moveTo>
                <a:lnTo>
                  <a:pt x="12192000" y="0"/>
                </a:lnTo>
                <a:lnTo>
                  <a:pt x="12192000"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spcAft>
                <a:spcPts val="600"/>
              </a:spcAft>
            </a:pPr>
            <a:endParaRPr lang="en-US" sz="22500" b="1" kern="1500" cap="all" dirty="0">
              <a:latin typeface="Acumin Pro Wide Black" panose="020B0905020202020204" pitchFamily="34" charset="0"/>
            </a:endParaRPr>
          </a:p>
        </p:txBody>
      </p:sp>
      <p:sp>
        <p:nvSpPr>
          <p:cNvPr id="3" name="TextBox 2">
            <a:extLst>
              <a:ext uri="{FF2B5EF4-FFF2-40B4-BE49-F238E27FC236}">
                <a16:creationId xmlns:a16="http://schemas.microsoft.com/office/drawing/2014/main" id="{6D6D6E3F-2470-99BD-B0EC-1CF37C58C148}"/>
              </a:ext>
            </a:extLst>
          </p:cNvPr>
          <p:cNvSpPr txBox="1"/>
          <p:nvPr/>
        </p:nvSpPr>
        <p:spPr>
          <a:xfrm>
            <a:off x="441649" y="234618"/>
            <a:ext cx="7014519" cy="646331"/>
          </a:xfrm>
          <a:prstGeom prst="rect">
            <a:avLst/>
          </a:prstGeom>
          <a:solidFill>
            <a:srgbClr val="1EBE9B"/>
          </a:solidFill>
        </p:spPr>
        <p:txBody>
          <a:bodyPr wrap="square" rtlCol="0">
            <a:spAutoFit/>
          </a:bodyPr>
          <a:lstStyle/>
          <a:p>
            <a:r>
              <a:rPr lang="en-US" sz="3600" b="1" dirty="0">
                <a:solidFill>
                  <a:schemeClr val="bg1">
                    <a:lumMod val="95000"/>
                  </a:schemeClr>
                </a:solidFill>
              </a:rPr>
              <a:t>This is why we do what we do!</a:t>
            </a:r>
          </a:p>
        </p:txBody>
      </p:sp>
      <p:sp>
        <p:nvSpPr>
          <p:cNvPr id="12" name="Rectangle: Rounded Corners 11">
            <a:extLst>
              <a:ext uri="{FF2B5EF4-FFF2-40B4-BE49-F238E27FC236}">
                <a16:creationId xmlns:a16="http://schemas.microsoft.com/office/drawing/2014/main" id="{4724CD51-47A2-EB7B-71BB-EA23FA6B1E08}"/>
              </a:ext>
            </a:extLst>
          </p:cNvPr>
          <p:cNvSpPr/>
          <p:nvPr/>
        </p:nvSpPr>
        <p:spPr>
          <a:xfrm>
            <a:off x="1190156" y="1377807"/>
            <a:ext cx="5210644" cy="3287499"/>
          </a:xfrm>
          <a:prstGeom prst="roundRect">
            <a:avLst>
              <a:gd name="adj" fmla="val 44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Maria is a sweet 8-year-old girl who had been sleeping on the couch with her teddy bear.  Bed Brigade volunteers were able to provide her very own bed for the first time in her life ❤️.  She was so happy to receive this bed, she cried.</a:t>
            </a:r>
          </a:p>
        </p:txBody>
      </p:sp>
    </p:spTree>
    <p:extLst>
      <p:ext uri="{BB962C8B-B14F-4D97-AF65-F5344CB8AC3E}">
        <p14:creationId xmlns:p14="http://schemas.microsoft.com/office/powerpoint/2010/main" val="482904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holding a stuffed animal&#10;&#10;Description automatically generated">
            <a:extLst>
              <a:ext uri="{FF2B5EF4-FFF2-40B4-BE49-F238E27FC236}">
                <a16:creationId xmlns:a16="http://schemas.microsoft.com/office/drawing/2014/main" id="{5E9B925A-D15C-9FA7-D6E7-FDCE95275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549156446"/>
      </p:ext>
    </p:extLst>
  </p:cSld>
  <p:clrMapOvr>
    <a:masterClrMapping/>
  </p:clrMapOvr>
  <p:transition spd="slow" advClick="0" advTm="15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C02D1-A5DD-B642-EF5A-50EEF7CD9FF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82D86F-D02A-267F-AC20-BE57E9C75ECA}"/>
              </a:ext>
            </a:extLst>
          </p:cNvPr>
          <p:cNvSpPr>
            <a:spLocks noGrp="1"/>
          </p:cNvSpPr>
          <p:nvPr>
            <p:ph type="subTitle" idx="1"/>
          </p:nvPr>
        </p:nvSpPr>
        <p:spPr/>
        <p:txBody>
          <a:bodyPr/>
          <a:lstStyle/>
          <a:p>
            <a:endParaRPr lang="en-US"/>
          </a:p>
        </p:txBody>
      </p:sp>
      <p:pic>
        <p:nvPicPr>
          <p:cNvPr id="5" name="Picture 4" descr="A group of children sitting on a bed&#10;&#10;Description automatically generated">
            <a:extLst>
              <a:ext uri="{FF2B5EF4-FFF2-40B4-BE49-F238E27FC236}">
                <a16:creationId xmlns:a16="http://schemas.microsoft.com/office/drawing/2014/main" id="{64903D47-B593-D4EB-B894-1D3820EE5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14421664"/>
      </p:ext>
    </p:extLst>
  </p:cSld>
  <p:clrMapOvr>
    <a:masterClrMapping/>
  </p:clrMapOvr>
  <p:transition spd="slow" advClick="0" advTm="15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bed&#10;&#10;Description automatically generated">
            <a:extLst>
              <a:ext uri="{FF2B5EF4-FFF2-40B4-BE49-F238E27FC236}">
                <a16:creationId xmlns:a16="http://schemas.microsoft.com/office/drawing/2014/main" id="{7CB25118-1CF1-518F-DCC9-94D391C27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90827930"/>
      </p:ext>
    </p:extLst>
  </p:cSld>
  <p:clrMapOvr>
    <a:masterClrMapping/>
  </p:clrMapOvr>
  <p:transition spd="slow" advClick="0" advTm="15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holding toys&#10;&#10;Description automatically generated">
            <a:extLst>
              <a:ext uri="{FF2B5EF4-FFF2-40B4-BE49-F238E27FC236}">
                <a16:creationId xmlns:a16="http://schemas.microsoft.com/office/drawing/2014/main" id="{69A64987-665B-D062-B50D-27AD39F5DC95}"/>
              </a:ext>
            </a:extLst>
          </p:cNvPr>
          <p:cNvPicPr>
            <a:picLocks noChangeAspect="1"/>
          </p:cNvPicPr>
          <p:nvPr/>
        </p:nvPicPr>
        <p:blipFill rotWithShape="1">
          <a:blip r:embed="rId2">
            <a:extLst>
              <a:ext uri="{28A0092B-C50C-407E-A947-70E740481C1C}">
                <a14:useLocalDpi xmlns:a14="http://schemas.microsoft.com/office/drawing/2010/main" val="0"/>
              </a:ext>
            </a:extLst>
          </a:blip>
          <a:srcRect l="37035" r="20767"/>
          <a:stretch/>
        </p:blipFill>
        <p:spPr>
          <a:xfrm rot="5400000">
            <a:off x="2665476" y="-2665476"/>
            <a:ext cx="6858000" cy="12188952"/>
          </a:xfrm>
          <a:prstGeom prst="rect">
            <a:avLst/>
          </a:prstGeom>
        </p:spPr>
      </p:pic>
    </p:spTree>
    <p:extLst>
      <p:ext uri="{BB962C8B-B14F-4D97-AF65-F5344CB8AC3E}">
        <p14:creationId xmlns:p14="http://schemas.microsoft.com/office/powerpoint/2010/main" val="728489761"/>
      </p:ext>
    </p:extLst>
  </p:cSld>
  <p:clrMapOvr>
    <a:masterClrMapping/>
  </p:clrMapOvr>
  <p:transition spd="slow" advClick="0" advTm="15000">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object on the grass&#10;&#10;Description automatically generated">
            <a:extLst>
              <a:ext uri="{FF2B5EF4-FFF2-40B4-BE49-F238E27FC236}">
                <a16:creationId xmlns:a16="http://schemas.microsoft.com/office/drawing/2014/main" id="{5A33B061-8100-03C8-DFA7-9CC658A51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710904723"/>
      </p:ext>
    </p:extLst>
  </p:cSld>
  <p:clrMapOvr>
    <a:masterClrMapping/>
  </p:clrMapOvr>
  <p:transition spd="slow" advClick="0" advTm="15000">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tuffed panda bear holding a book&#10;&#10;Description automatically generated">
            <a:extLst>
              <a:ext uri="{FF2B5EF4-FFF2-40B4-BE49-F238E27FC236}">
                <a16:creationId xmlns:a16="http://schemas.microsoft.com/office/drawing/2014/main" id="{62BB465C-0371-CA30-5AD3-0951FD551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027074283"/>
      </p:ext>
    </p:extLst>
  </p:cSld>
  <p:clrMapOvr>
    <a:masterClrMapping/>
  </p:clrMapOvr>
  <p:transition spd="slow" advClick="0" advTm="15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D771-747D-F8F7-645E-16BAB7CE37B3}"/>
              </a:ext>
            </a:extLst>
          </p:cNvPr>
          <p:cNvSpPr>
            <a:spLocks noGrp="1"/>
          </p:cNvSpPr>
          <p:nvPr>
            <p:ph type="title"/>
          </p:nvPr>
        </p:nvSpPr>
        <p:spPr>
          <a:xfrm>
            <a:off x="609600" y="0"/>
            <a:ext cx="7300686" cy="2351314"/>
          </a:xfrm>
        </p:spPr>
        <p:txBody>
          <a:bodyPr/>
          <a:lstStyle/>
          <a:p>
            <a:pPr algn="ctr"/>
            <a:r>
              <a:rPr lang="en-US" dirty="0"/>
              <a:t>A short video of our team in action!</a:t>
            </a:r>
          </a:p>
        </p:txBody>
      </p:sp>
      <p:pic>
        <p:nvPicPr>
          <p:cNvPr id="10" name="Online Media 9" title="August Delivery">
            <a:hlinkClick r:id="" action="ppaction://media"/>
            <a:extLst>
              <a:ext uri="{FF2B5EF4-FFF2-40B4-BE49-F238E27FC236}">
                <a16:creationId xmlns:a16="http://schemas.microsoft.com/office/drawing/2014/main" id="{581651AC-A889-3EF4-A37D-B5A2A5414C2D}"/>
              </a:ext>
            </a:extLst>
          </p:cNvPr>
          <p:cNvPicPr>
            <a:picLocks noGrp="1" noRot="1" noChangeAspect="1"/>
          </p:cNvPicPr>
          <p:nvPr>
            <p:ph idx="1"/>
            <a:videoFile r:link="rId1"/>
          </p:nvPr>
        </p:nvPicPr>
        <p:blipFill>
          <a:blip r:embed="rId3"/>
          <a:stretch>
            <a:fillRect/>
          </a:stretch>
        </p:blipFill>
        <p:spPr>
          <a:xfrm>
            <a:off x="8316682" y="64805"/>
            <a:ext cx="3821141" cy="6764167"/>
          </a:xfrm>
          <a:prstGeom prst="rect">
            <a:avLst/>
          </a:prstGeom>
        </p:spPr>
      </p:pic>
      <p:sp>
        <p:nvSpPr>
          <p:cNvPr id="3" name="TextBox 2">
            <a:hlinkClick r:id="rId4"/>
            <a:extLst>
              <a:ext uri="{FF2B5EF4-FFF2-40B4-BE49-F238E27FC236}">
                <a16:creationId xmlns:a16="http://schemas.microsoft.com/office/drawing/2014/main" id="{F9FB4D33-7B5E-4DBC-E38F-6F43D5356729}"/>
              </a:ext>
            </a:extLst>
          </p:cNvPr>
          <p:cNvSpPr txBox="1"/>
          <p:nvPr/>
        </p:nvSpPr>
        <p:spPr>
          <a:xfrm>
            <a:off x="1306285" y="5926883"/>
            <a:ext cx="1324947" cy="369332"/>
          </a:xfrm>
          <a:prstGeom prst="rect">
            <a:avLst/>
          </a:prstGeom>
          <a:solidFill>
            <a:srgbClr val="1EBE9B"/>
          </a:solidFill>
        </p:spPr>
        <p:txBody>
          <a:bodyPr wrap="square" rtlCol="0">
            <a:spAutoFit/>
          </a:bodyPr>
          <a:lstStyle/>
          <a:p>
            <a:r>
              <a:rPr lang="en-US" dirty="0"/>
              <a:t>Click Here</a:t>
            </a:r>
          </a:p>
        </p:txBody>
      </p:sp>
      <p:sp>
        <p:nvSpPr>
          <p:cNvPr id="4" name="TextBox 3">
            <a:extLst>
              <a:ext uri="{FF2B5EF4-FFF2-40B4-BE49-F238E27FC236}">
                <a16:creationId xmlns:a16="http://schemas.microsoft.com/office/drawing/2014/main" id="{BBE58C68-690E-041E-33A5-0D8D977178E6}"/>
              </a:ext>
            </a:extLst>
          </p:cNvPr>
          <p:cNvSpPr txBox="1"/>
          <p:nvPr/>
        </p:nvSpPr>
        <p:spPr>
          <a:xfrm>
            <a:off x="522514" y="5150498"/>
            <a:ext cx="3433666" cy="646331"/>
          </a:xfrm>
          <a:prstGeom prst="rect">
            <a:avLst/>
          </a:prstGeom>
          <a:noFill/>
        </p:spPr>
        <p:txBody>
          <a:bodyPr wrap="square" rtlCol="0">
            <a:spAutoFit/>
          </a:bodyPr>
          <a:lstStyle/>
          <a:p>
            <a:r>
              <a:rPr lang="en-US" dirty="0"/>
              <a:t>If you are having trouble with the video:</a:t>
            </a:r>
          </a:p>
        </p:txBody>
      </p:sp>
    </p:spTree>
    <p:extLst>
      <p:ext uri="{BB962C8B-B14F-4D97-AF65-F5344CB8AC3E}">
        <p14:creationId xmlns:p14="http://schemas.microsoft.com/office/powerpoint/2010/main" val="20180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How can you help!</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0146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bed&#10;&#10;Description automatically generated">
            <a:extLst>
              <a:ext uri="{FF2B5EF4-FFF2-40B4-BE49-F238E27FC236}">
                <a16:creationId xmlns:a16="http://schemas.microsoft.com/office/drawing/2014/main" id="{0470A0E1-9C5F-4436-BDDF-97272B63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17104" cy="6858000"/>
          </a:xfrm>
          <a:prstGeom prst="rect">
            <a:avLst/>
          </a:prstGeom>
        </p:spPr>
      </p:pic>
      <p:sp>
        <p:nvSpPr>
          <p:cNvPr id="2" name="TextBox 1">
            <a:extLst>
              <a:ext uri="{FF2B5EF4-FFF2-40B4-BE49-F238E27FC236}">
                <a16:creationId xmlns:a16="http://schemas.microsoft.com/office/drawing/2014/main" id="{0C5B3924-5120-4A9C-77DA-F14D12C33B61}"/>
              </a:ext>
            </a:extLst>
          </p:cNvPr>
          <p:cNvSpPr txBox="1"/>
          <p:nvPr/>
        </p:nvSpPr>
        <p:spPr>
          <a:xfrm>
            <a:off x="4891315" y="1563876"/>
            <a:ext cx="7107161" cy="1384995"/>
          </a:xfrm>
          <a:prstGeom prst="rect">
            <a:avLst/>
          </a:prstGeom>
          <a:noFill/>
        </p:spPr>
        <p:txBody>
          <a:bodyPr wrap="square" rtlCol="0">
            <a:spAutoFit/>
          </a:bodyPr>
          <a:lstStyle/>
          <a:p>
            <a:pPr lvl="1" algn="ctr"/>
            <a:r>
              <a:rPr lang="en-US" sz="2800" dirty="0"/>
              <a:t>We always welcome prayer for what we are doing!</a:t>
            </a:r>
            <a:br>
              <a:rPr lang="en-US" sz="2800" dirty="0"/>
            </a:br>
            <a:endParaRPr lang="en-US" sz="2800" dirty="0"/>
          </a:p>
        </p:txBody>
      </p:sp>
      <p:sp>
        <p:nvSpPr>
          <p:cNvPr id="4" name="TextBox 3">
            <a:extLst>
              <a:ext uri="{FF2B5EF4-FFF2-40B4-BE49-F238E27FC236}">
                <a16:creationId xmlns:a16="http://schemas.microsoft.com/office/drawing/2014/main" id="{2AA3359E-AAFF-5C88-4D2C-E644DF1967DE}"/>
              </a:ext>
            </a:extLst>
          </p:cNvPr>
          <p:cNvSpPr txBox="1"/>
          <p:nvPr/>
        </p:nvSpPr>
        <p:spPr>
          <a:xfrm>
            <a:off x="6516914" y="609600"/>
            <a:ext cx="4354286" cy="707886"/>
          </a:xfrm>
          <a:prstGeom prst="rect">
            <a:avLst/>
          </a:prstGeom>
          <a:noFill/>
        </p:spPr>
        <p:txBody>
          <a:bodyPr wrap="square" rtlCol="0">
            <a:spAutoFit/>
          </a:bodyPr>
          <a:lstStyle/>
          <a:p>
            <a:pPr algn="ctr"/>
            <a:r>
              <a:rPr lang="en-US" sz="4000" b="1" dirty="0"/>
              <a:t>Pray</a:t>
            </a:r>
            <a:r>
              <a:rPr lang="en-US" sz="4000" dirty="0"/>
              <a:t> </a:t>
            </a:r>
          </a:p>
        </p:txBody>
      </p:sp>
    </p:spTree>
    <p:extLst>
      <p:ext uri="{BB962C8B-B14F-4D97-AF65-F5344CB8AC3E}">
        <p14:creationId xmlns:p14="http://schemas.microsoft.com/office/powerpoint/2010/main" val="895476703"/>
      </p:ext>
    </p:extLst>
  </p:cSld>
  <p:clrMapOvr>
    <a:masterClrMapping/>
  </p:clrMapOvr>
  <p:transition spd="slow" advClick="0" advTm="15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bed&#10;&#10;Description automatically generated">
            <a:extLst>
              <a:ext uri="{FF2B5EF4-FFF2-40B4-BE49-F238E27FC236}">
                <a16:creationId xmlns:a16="http://schemas.microsoft.com/office/drawing/2014/main" id="{0470A0E1-9C5F-4436-BDDF-97272B63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17104" cy="6858000"/>
          </a:xfrm>
          <a:prstGeom prst="rect">
            <a:avLst/>
          </a:prstGeom>
        </p:spPr>
      </p:pic>
      <p:sp>
        <p:nvSpPr>
          <p:cNvPr id="2" name="TextBox 1">
            <a:extLst>
              <a:ext uri="{FF2B5EF4-FFF2-40B4-BE49-F238E27FC236}">
                <a16:creationId xmlns:a16="http://schemas.microsoft.com/office/drawing/2014/main" id="{0C5B3924-5120-4A9C-77DA-F14D12C33B61}"/>
              </a:ext>
            </a:extLst>
          </p:cNvPr>
          <p:cNvSpPr txBox="1"/>
          <p:nvPr/>
        </p:nvSpPr>
        <p:spPr>
          <a:xfrm>
            <a:off x="4891315" y="1563876"/>
            <a:ext cx="7107161" cy="1384995"/>
          </a:xfrm>
          <a:prstGeom prst="rect">
            <a:avLst/>
          </a:prstGeom>
          <a:noFill/>
        </p:spPr>
        <p:txBody>
          <a:bodyPr wrap="square" rtlCol="0">
            <a:spAutoFit/>
          </a:bodyPr>
          <a:lstStyle/>
          <a:p>
            <a:pPr lvl="1" algn="ctr"/>
            <a:r>
              <a:rPr lang="en-US" sz="2800" dirty="0"/>
              <a:t>It costs about $100.00 to build and deliver a fully dressed bed</a:t>
            </a:r>
            <a:br>
              <a:rPr lang="en-US" sz="2800" dirty="0"/>
            </a:br>
            <a:endParaRPr lang="en-US" sz="2800" dirty="0"/>
          </a:p>
        </p:txBody>
      </p:sp>
      <p:sp>
        <p:nvSpPr>
          <p:cNvPr id="4" name="TextBox 3">
            <a:extLst>
              <a:ext uri="{FF2B5EF4-FFF2-40B4-BE49-F238E27FC236}">
                <a16:creationId xmlns:a16="http://schemas.microsoft.com/office/drawing/2014/main" id="{2AA3359E-AAFF-5C88-4D2C-E644DF1967DE}"/>
              </a:ext>
            </a:extLst>
          </p:cNvPr>
          <p:cNvSpPr txBox="1"/>
          <p:nvPr/>
        </p:nvSpPr>
        <p:spPr>
          <a:xfrm>
            <a:off x="6516914" y="609600"/>
            <a:ext cx="4354286" cy="707886"/>
          </a:xfrm>
          <a:prstGeom prst="rect">
            <a:avLst/>
          </a:prstGeom>
          <a:noFill/>
        </p:spPr>
        <p:txBody>
          <a:bodyPr wrap="square" rtlCol="0">
            <a:spAutoFit/>
          </a:bodyPr>
          <a:lstStyle/>
          <a:p>
            <a:pPr algn="ctr"/>
            <a:r>
              <a:rPr lang="en-US" sz="4000" b="1" dirty="0"/>
              <a:t>Give Financially</a:t>
            </a:r>
            <a:r>
              <a:rPr lang="en-US" sz="4000" dirty="0"/>
              <a:t> </a:t>
            </a:r>
          </a:p>
        </p:txBody>
      </p:sp>
      <p:sp>
        <p:nvSpPr>
          <p:cNvPr id="5" name="TextBox 4">
            <a:extLst>
              <a:ext uri="{FF2B5EF4-FFF2-40B4-BE49-F238E27FC236}">
                <a16:creationId xmlns:a16="http://schemas.microsoft.com/office/drawing/2014/main" id="{ABC42FB3-3CA5-9DAB-62D7-2515F6DC744B}"/>
              </a:ext>
            </a:extLst>
          </p:cNvPr>
          <p:cNvSpPr txBox="1"/>
          <p:nvPr/>
        </p:nvSpPr>
        <p:spPr>
          <a:xfrm>
            <a:off x="5793619" y="3195262"/>
            <a:ext cx="5800875"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$60.00 – Wood and materials</a:t>
            </a:r>
          </a:p>
          <a:p>
            <a:pPr marL="285750" indent="-285750">
              <a:buFont typeface="Arial" panose="020B0604020202020204" pitchFamily="34" charset="0"/>
              <a:buChar char="•"/>
            </a:pPr>
            <a:r>
              <a:rPr lang="en-US" sz="2400" dirty="0"/>
              <a:t>$35.00 – Bedding, blanket, and pillow</a:t>
            </a:r>
          </a:p>
          <a:p>
            <a:pPr marL="285750" indent="-285750">
              <a:buFont typeface="Arial" panose="020B0604020202020204" pitchFamily="34" charset="0"/>
              <a:buChar char="•"/>
            </a:pPr>
            <a:r>
              <a:rPr lang="en-US" sz="2400" dirty="0"/>
              <a:t>$5.00 – Bible and literature</a:t>
            </a:r>
          </a:p>
        </p:txBody>
      </p:sp>
    </p:spTree>
    <p:extLst>
      <p:ext uri="{BB962C8B-B14F-4D97-AF65-F5344CB8AC3E}">
        <p14:creationId xmlns:p14="http://schemas.microsoft.com/office/powerpoint/2010/main" val="2205715132"/>
      </p:ext>
    </p:extLst>
  </p:cSld>
  <p:clrMapOvr>
    <a:masterClrMapping/>
  </p:clrMapOvr>
  <p:transition spd="slow" advClick="0" advTm="1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FF32-1E73-F292-B162-6E1C68E1DF22}"/>
              </a:ext>
            </a:extLst>
          </p:cNvPr>
          <p:cNvSpPr>
            <a:spLocks noGrp="1"/>
          </p:cNvSpPr>
          <p:nvPr>
            <p:ph type="title"/>
          </p:nvPr>
        </p:nvSpPr>
        <p:spPr/>
        <p:txBody>
          <a:bodyPr/>
          <a:lstStyle/>
          <a:p>
            <a:endParaRPr lang="en-US"/>
          </a:p>
        </p:txBody>
      </p:sp>
      <p:pic>
        <p:nvPicPr>
          <p:cNvPr id="1026" name="Picture 2" descr="May be an image of 1 person, smiling and bedroom">
            <a:extLst>
              <a:ext uri="{FF2B5EF4-FFF2-40B4-BE49-F238E27FC236}">
                <a16:creationId xmlns:a16="http://schemas.microsoft.com/office/drawing/2014/main" id="{26C89DBF-BC29-87B2-1122-9F8D4ADDA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00" b="27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6D6E3F-2470-99BD-B0EC-1CF37C58C148}"/>
              </a:ext>
            </a:extLst>
          </p:cNvPr>
          <p:cNvSpPr txBox="1"/>
          <p:nvPr/>
        </p:nvSpPr>
        <p:spPr>
          <a:xfrm>
            <a:off x="441649" y="234618"/>
            <a:ext cx="7014519" cy="646331"/>
          </a:xfrm>
          <a:prstGeom prst="rect">
            <a:avLst/>
          </a:prstGeom>
          <a:solidFill>
            <a:srgbClr val="1EBE9B"/>
          </a:solidFill>
        </p:spPr>
        <p:txBody>
          <a:bodyPr wrap="square" rtlCol="0">
            <a:spAutoFit/>
          </a:bodyPr>
          <a:lstStyle/>
          <a:p>
            <a:r>
              <a:rPr lang="en-US" sz="3600" b="1" dirty="0">
                <a:solidFill>
                  <a:schemeClr val="bg1">
                    <a:lumMod val="95000"/>
                  </a:schemeClr>
                </a:solidFill>
              </a:rPr>
              <a:t>This is why we do what we do!</a:t>
            </a:r>
          </a:p>
        </p:txBody>
      </p:sp>
      <p:sp>
        <p:nvSpPr>
          <p:cNvPr id="12" name="Rectangle: Rounded Corners 11">
            <a:extLst>
              <a:ext uri="{FF2B5EF4-FFF2-40B4-BE49-F238E27FC236}">
                <a16:creationId xmlns:a16="http://schemas.microsoft.com/office/drawing/2014/main" id="{4724CD51-47A2-EB7B-71BB-EA23FA6B1E08}"/>
              </a:ext>
            </a:extLst>
          </p:cNvPr>
          <p:cNvSpPr/>
          <p:nvPr/>
        </p:nvSpPr>
        <p:spPr>
          <a:xfrm>
            <a:off x="1190156" y="1377807"/>
            <a:ext cx="5210644" cy="3287499"/>
          </a:xfrm>
          <a:prstGeom prst="roundRect">
            <a:avLst>
              <a:gd name="adj" fmla="val 44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Unfortunately, Maria is just one of hundreds of children and families in our local community who deal with bed insecurity. </a:t>
            </a:r>
          </a:p>
        </p:txBody>
      </p:sp>
    </p:spTree>
    <p:extLst>
      <p:ext uri="{BB962C8B-B14F-4D97-AF65-F5344CB8AC3E}">
        <p14:creationId xmlns:p14="http://schemas.microsoft.com/office/powerpoint/2010/main" val="3512544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bed&#10;&#10;Description automatically generated">
            <a:extLst>
              <a:ext uri="{FF2B5EF4-FFF2-40B4-BE49-F238E27FC236}">
                <a16:creationId xmlns:a16="http://schemas.microsoft.com/office/drawing/2014/main" id="{0470A0E1-9C5F-4436-BDDF-97272B63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17104" cy="6858000"/>
          </a:xfrm>
          <a:prstGeom prst="rect">
            <a:avLst/>
          </a:prstGeom>
        </p:spPr>
      </p:pic>
      <p:sp>
        <p:nvSpPr>
          <p:cNvPr id="2" name="TextBox 1">
            <a:extLst>
              <a:ext uri="{FF2B5EF4-FFF2-40B4-BE49-F238E27FC236}">
                <a16:creationId xmlns:a16="http://schemas.microsoft.com/office/drawing/2014/main" id="{0C5B3924-5120-4A9C-77DA-F14D12C33B61}"/>
              </a:ext>
            </a:extLst>
          </p:cNvPr>
          <p:cNvSpPr txBox="1"/>
          <p:nvPr/>
        </p:nvSpPr>
        <p:spPr>
          <a:xfrm>
            <a:off x="4891315" y="1563876"/>
            <a:ext cx="7107161" cy="2677656"/>
          </a:xfrm>
          <a:prstGeom prst="rect">
            <a:avLst/>
          </a:prstGeom>
          <a:noFill/>
        </p:spPr>
        <p:txBody>
          <a:bodyPr wrap="square" rtlCol="0">
            <a:spAutoFit/>
          </a:bodyPr>
          <a:lstStyle/>
          <a:p>
            <a:pPr lvl="1" algn="ctr"/>
            <a:r>
              <a:rPr lang="en-US" sz="2800" dirty="0"/>
              <a:t>We have hundreds of people just in Central Ohio waiting on a bed.  </a:t>
            </a:r>
          </a:p>
          <a:p>
            <a:pPr lvl="1" algn="ctr"/>
            <a:endParaRPr lang="en-US" sz="2800" dirty="0"/>
          </a:p>
          <a:p>
            <a:pPr lvl="1" algn="ctr"/>
            <a:r>
              <a:rPr lang="en-US" sz="2800" dirty="0"/>
              <a:t>If you have time, we can arrange a delivery.</a:t>
            </a:r>
            <a:br>
              <a:rPr lang="en-US" sz="2800" dirty="0"/>
            </a:br>
            <a:endParaRPr lang="en-US" sz="2800" dirty="0"/>
          </a:p>
        </p:txBody>
      </p:sp>
      <p:sp>
        <p:nvSpPr>
          <p:cNvPr id="4" name="TextBox 3">
            <a:extLst>
              <a:ext uri="{FF2B5EF4-FFF2-40B4-BE49-F238E27FC236}">
                <a16:creationId xmlns:a16="http://schemas.microsoft.com/office/drawing/2014/main" id="{2AA3359E-AAFF-5C88-4D2C-E644DF1967DE}"/>
              </a:ext>
            </a:extLst>
          </p:cNvPr>
          <p:cNvSpPr txBox="1"/>
          <p:nvPr/>
        </p:nvSpPr>
        <p:spPr>
          <a:xfrm>
            <a:off x="6516914" y="609600"/>
            <a:ext cx="4354286" cy="707886"/>
          </a:xfrm>
          <a:prstGeom prst="rect">
            <a:avLst/>
          </a:prstGeom>
          <a:noFill/>
        </p:spPr>
        <p:txBody>
          <a:bodyPr wrap="square" rtlCol="0">
            <a:spAutoFit/>
          </a:bodyPr>
          <a:lstStyle/>
          <a:p>
            <a:pPr algn="ctr"/>
            <a:r>
              <a:rPr lang="en-US" sz="4000" b="1" dirty="0"/>
              <a:t>Give Time</a:t>
            </a:r>
            <a:r>
              <a:rPr lang="en-US" sz="4000" dirty="0"/>
              <a:t> </a:t>
            </a:r>
          </a:p>
        </p:txBody>
      </p:sp>
    </p:spTree>
    <p:extLst>
      <p:ext uri="{BB962C8B-B14F-4D97-AF65-F5344CB8AC3E}">
        <p14:creationId xmlns:p14="http://schemas.microsoft.com/office/powerpoint/2010/main" val="3413947437"/>
      </p:ext>
    </p:extLst>
  </p:cSld>
  <p:clrMapOvr>
    <a:masterClrMapping/>
  </p:clrMapOvr>
  <p:transition spd="slow" advClick="0" advTm="15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bed&#10;&#10;Description automatically generated">
            <a:extLst>
              <a:ext uri="{FF2B5EF4-FFF2-40B4-BE49-F238E27FC236}">
                <a16:creationId xmlns:a16="http://schemas.microsoft.com/office/drawing/2014/main" id="{0470A0E1-9C5F-4436-BDDF-97272B63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17104" cy="6858000"/>
          </a:xfrm>
          <a:prstGeom prst="rect">
            <a:avLst/>
          </a:prstGeom>
        </p:spPr>
      </p:pic>
      <p:sp>
        <p:nvSpPr>
          <p:cNvPr id="2" name="TextBox 1">
            <a:extLst>
              <a:ext uri="{FF2B5EF4-FFF2-40B4-BE49-F238E27FC236}">
                <a16:creationId xmlns:a16="http://schemas.microsoft.com/office/drawing/2014/main" id="{0C5B3924-5120-4A9C-77DA-F14D12C33B61}"/>
              </a:ext>
            </a:extLst>
          </p:cNvPr>
          <p:cNvSpPr txBox="1"/>
          <p:nvPr/>
        </p:nvSpPr>
        <p:spPr>
          <a:xfrm>
            <a:off x="4891315" y="1563876"/>
            <a:ext cx="7107161" cy="2677656"/>
          </a:xfrm>
          <a:prstGeom prst="rect">
            <a:avLst/>
          </a:prstGeom>
          <a:noFill/>
        </p:spPr>
        <p:txBody>
          <a:bodyPr wrap="square" rtlCol="0">
            <a:spAutoFit/>
          </a:bodyPr>
          <a:lstStyle/>
          <a:p>
            <a:pPr lvl="1" algn="ctr"/>
            <a:r>
              <a:rPr lang="en-US" sz="2800" dirty="0"/>
              <a:t>We try to have a build the 2</a:t>
            </a:r>
            <a:r>
              <a:rPr lang="en-US" sz="2800" baseline="30000" dirty="0"/>
              <a:t>nd</a:t>
            </a:r>
            <a:r>
              <a:rPr lang="en-US" sz="2800" dirty="0"/>
              <a:t> Saturday of every month.  </a:t>
            </a:r>
          </a:p>
          <a:p>
            <a:pPr lvl="1" algn="ctr"/>
            <a:endParaRPr lang="en-US" sz="2800" dirty="0"/>
          </a:p>
          <a:p>
            <a:pPr lvl="1" algn="ctr"/>
            <a:r>
              <a:rPr lang="en-US" sz="2800" dirty="0"/>
              <a:t>We love it when people can come over and get their hands dirty.</a:t>
            </a:r>
            <a:br>
              <a:rPr lang="en-US" sz="2800" dirty="0"/>
            </a:br>
            <a:endParaRPr lang="en-US" sz="2800" dirty="0"/>
          </a:p>
        </p:txBody>
      </p:sp>
      <p:sp>
        <p:nvSpPr>
          <p:cNvPr id="4" name="TextBox 3">
            <a:extLst>
              <a:ext uri="{FF2B5EF4-FFF2-40B4-BE49-F238E27FC236}">
                <a16:creationId xmlns:a16="http://schemas.microsoft.com/office/drawing/2014/main" id="{2AA3359E-AAFF-5C88-4D2C-E644DF1967DE}"/>
              </a:ext>
            </a:extLst>
          </p:cNvPr>
          <p:cNvSpPr txBox="1"/>
          <p:nvPr/>
        </p:nvSpPr>
        <p:spPr>
          <a:xfrm>
            <a:off x="6516914" y="609600"/>
            <a:ext cx="4354286" cy="707886"/>
          </a:xfrm>
          <a:prstGeom prst="rect">
            <a:avLst/>
          </a:prstGeom>
          <a:noFill/>
        </p:spPr>
        <p:txBody>
          <a:bodyPr wrap="square" rtlCol="0">
            <a:spAutoFit/>
          </a:bodyPr>
          <a:lstStyle/>
          <a:p>
            <a:pPr algn="ctr"/>
            <a:r>
              <a:rPr lang="en-US" sz="4000" b="1" dirty="0"/>
              <a:t>Give Muscle</a:t>
            </a:r>
            <a:r>
              <a:rPr lang="en-US" sz="4000" dirty="0"/>
              <a:t> </a:t>
            </a:r>
          </a:p>
        </p:txBody>
      </p:sp>
    </p:spTree>
    <p:extLst>
      <p:ext uri="{BB962C8B-B14F-4D97-AF65-F5344CB8AC3E}">
        <p14:creationId xmlns:p14="http://schemas.microsoft.com/office/powerpoint/2010/main" val="1065473746"/>
      </p:ext>
    </p:extLst>
  </p:cSld>
  <p:clrMapOvr>
    <a:masterClrMapping/>
  </p:clrMapOvr>
  <p:transition spd="slow" advClick="0" advTm="15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bed&#10;&#10;Description automatically generated">
            <a:extLst>
              <a:ext uri="{FF2B5EF4-FFF2-40B4-BE49-F238E27FC236}">
                <a16:creationId xmlns:a16="http://schemas.microsoft.com/office/drawing/2014/main" id="{0470A0E1-9C5F-4436-BDDF-97272B63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17104" cy="6858000"/>
          </a:xfrm>
          <a:prstGeom prst="rect">
            <a:avLst/>
          </a:prstGeom>
        </p:spPr>
      </p:pic>
      <p:sp>
        <p:nvSpPr>
          <p:cNvPr id="2" name="TextBox 1">
            <a:extLst>
              <a:ext uri="{FF2B5EF4-FFF2-40B4-BE49-F238E27FC236}">
                <a16:creationId xmlns:a16="http://schemas.microsoft.com/office/drawing/2014/main" id="{0C5B3924-5120-4A9C-77DA-F14D12C33B61}"/>
              </a:ext>
            </a:extLst>
          </p:cNvPr>
          <p:cNvSpPr txBox="1"/>
          <p:nvPr/>
        </p:nvSpPr>
        <p:spPr>
          <a:xfrm>
            <a:off x="4891315" y="1563876"/>
            <a:ext cx="7107161" cy="4401205"/>
          </a:xfrm>
          <a:prstGeom prst="rect">
            <a:avLst/>
          </a:prstGeom>
          <a:noFill/>
        </p:spPr>
        <p:txBody>
          <a:bodyPr wrap="square" rtlCol="0">
            <a:spAutoFit/>
          </a:bodyPr>
          <a:lstStyle/>
          <a:p>
            <a:pPr lvl="1" algn="ctr"/>
            <a:r>
              <a:rPr lang="en-US" sz="2800" dirty="0"/>
              <a:t>We are trying to spread the word.  So many great people are willing to help but have no idea that bed insecurity is a problem.</a:t>
            </a:r>
          </a:p>
          <a:p>
            <a:pPr lvl="1" algn="ctr"/>
            <a:endParaRPr lang="en-US" sz="2800" dirty="0"/>
          </a:p>
          <a:p>
            <a:pPr lvl="1" algn="ctr"/>
            <a:r>
              <a:rPr lang="en-US" sz="2800" dirty="0"/>
              <a:t>Connect with us on Facebook, Instagram, or any other social.</a:t>
            </a:r>
          </a:p>
          <a:p>
            <a:pPr lvl="1" algn="ctr"/>
            <a:endParaRPr lang="en-US" sz="2800" dirty="0"/>
          </a:p>
          <a:p>
            <a:pPr lvl="1" algn="ctr"/>
            <a:r>
              <a:rPr lang="en-US" sz="2800" dirty="0"/>
              <a:t>WE NEED TO SPREAD THE WORD!</a:t>
            </a:r>
            <a:br>
              <a:rPr lang="en-US" sz="2800" dirty="0"/>
            </a:br>
            <a:endParaRPr lang="en-US" sz="2800" dirty="0"/>
          </a:p>
        </p:txBody>
      </p:sp>
      <p:sp>
        <p:nvSpPr>
          <p:cNvPr id="4" name="TextBox 3">
            <a:extLst>
              <a:ext uri="{FF2B5EF4-FFF2-40B4-BE49-F238E27FC236}">
                <a16:creationId xmlns:a16="http://schemas.microsoft.com/office/drawing/2014/main" id="{2AA3359E-AAFF-5C88-4D2C-E644DF1967DE}"/>
              </a:ext>
            </a:extLst>
          </p:cNvPr>
          <p:cNvSpPr txBox="1"/>
          <p:nvPr/>
        </p:nvSpPr>
        <p:spPr>
          <a:xfrm>
            <a:off x="6516914" y="609600"/>
            <a:ext cx="4354286" cy="707886"/>
          </a:xfrm>
          <a:prstGeom prst="rect">
            <a:avLst/>
          </a:prstGeom>
          <a:noFill/>
        </p:spPr>
        <p:txBody>
          <a:bodyPr wrap="square" rtlCol="0">
            <a:spAutoFit/>
          </a:bodyPr>
          <a:lstStyle/>
          <a:p>
            <a:pPr algn="ctr"/>
            <a:r>
              <a:rPr lang="en-US" sz="4000" b="1" dirty="0"/>
              <a:t>Give Socially</a:t>
            </a:r>
            <a:r>
              <a:rPr lang="en-US" sz="4000" dirty="0"/>
              <a:t> </a:t>
            </a:r>
          </a:p>
        </p:txBody>
      </p:sp>
    </p:spTree>
    <p:extLst>
      <p:ext uri="{BB962C8B-B14F-4D97-AF65-F5344CB8AC3E}">
        <p14:creationId xmlns:p14="http://schemas.microsoft.com/office/powerpoint/2010/main" val="2241078780"/>
      </p:ext>
    </p:extLst>
  </p:cSld>
  <p:clrMapOvr>
    <a:masterClrMapping/>
  </p:clrMapOvr>
  <p:transition spd="slow" advClick="0" advTm="15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bed&#10;&#10;Description automatically generated">
            <a:extLst>
              <a:ext uri="{FF2B5EF4-FFF2-40B4-BE49-F238E27FC236}">
                <a16:creationId xmlns:a16="http://schemas.microsoft.com/office/drawing/2014/main" id="{0470A0E1-9C5F-4436-BDDF-97272B63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17104" cy="6858000"/>
          </a:xfrm>
          <a:prstGeom prst="rect">
            <a:avLst/>
          </a:prstGeom>
        </p:spPr>
      </p:pic>
      <p:sp>
        <p:nvSpPr>
          <p:cNvPr id="2" name="TextBox 1">
            <a:extLst>
              <a:ext uri="{FF2B5EF4-FFF2-40B4-BE49-F238E27FC236}">
                <a16:creationId xmlns:a16="http://schemas.microsoft.com/office/drawing/2014/main" id="{0C5B3924-5120-4A9C-77DA-F14D12C33B61}"/>
              </a:ext>
            </a:extLst>
          </p:cNvPr>
          <p:cNvSpPr txBox="1"/>
          <p:nvPr/>
        </p:nvSpPr>
        <p:spPr>
          <a:xfrm>
            <a:off x="4891315" y="1563876"/>
            <a:ext cx="7107161" cy="2677656"/>
          </a:xfrm>
          <a:prstGeom prst="rect">
            <a:avLst/>
          </a:prstGeom>
          <a:noFill/>
        </p:spPr>
        <p:txBody>
          <a:bodyPr wrap="square" rtlCol="0">
            <a:spAutoFit/>
          </a:bodyPr>
          <a:lstStyle/>
          <a:p>
            <a:pPr lvl="1" algn="ctr"/>
            <a:r>
              <a:rPr lang="en-US" sz="2800" dirty="0"/>
              <a:t>Our 2023 Sleep-A-Thon kicks off in October. </a:t>
            </a:r>
          </a:p>
          <a:p>
            <a:pPr lvl="1" algn="ctr"/>
            <a:endParaRPr lang="en-US" sz="2800" dirty="0"/>
          </a:p>
          <a:p>
            <a:pPr lvl="1" algn="ctr"/>
            <a:r>
              <a:rPr lang="en-US" sz="2800" dirty="0"/>
              <a:t>Consider joining in and reaching out to your network for support.</a:t>
            </a:r>
            <a:br>
              <a:rPr lang="en-US" sz="2800" dirty="0"/>
            </a:br>
            <a:endParaRPr lang="en-US" sz="2800" dirty="0"/>
          </a:p>
        </p:txBody>
      </p:sp>
      <p:sp>
        <p:nvSpPr>
          <p:cNvPr id="4" name="TextBox 3">
            <a:extLst>
              <a:ext uri="{FF2B5EF4-FFF2-40B4-BE49-F238E27FC236}">
                <a16:creationId xmlns:a16="http://schemas.microsoft.com/office/drawing/2014/main" id="{2AA3359E-AAFF-5C88-4D2C-E644DF1967DE}"/>
              </a:ext>
            </a:extLst>
          </p:cNvPr>
          <p:cNvSpPr txBox="1"/>
          <p:nvPr/>
        </p:nvSpPr>
        <p:spPr>
          <a:xfrm>
            <a:off x="5454952" y="538976"/>
            <a:ext cx="5979885" cy="707886"/>
          </a:xfrm>
          <a:prstGeom prst="rect">
            <a:avLst/>
          </a:prstGeom>
          <a:noFill/>
        </p:spPr>
        <p:txBody>
          <a:bodyPr wrap="square" rtlCol="0">
            <a:spAutoFit/>
          </a:bodyPr>
          <a:lstStyle/>
          <a:p>
            <a:pPr algn="ctr"/>
            <a:r>
              <a:rPr lang="en-US" sz="4000" b="1" dirty="0"/>
              <a:t>Give During an Event</a:t>
            </a:r>
            <a:r>
              <a:rPr lang="en-US" sz="4000" dirty="0"/>
              <a:t> </a:t>
            </a:r>
          </a:p>
        </p:txBody>
      </p:sp>
    </p:spTree>
    <p:extLst>
      <p:ext uri="{BB962C8B-B14F-4D97-AF65-F5344CB8AC3E}">
        <p14:creationId xmlns:p14="http://schemas.microsoft.com/office/powerpoint/2010/main" val="2344990681"/>
      </p:ext>
    </p:extLst>
  </p:cSld>
  <p:clrMapOvr>
    <a:masterClrMapping/>
  </p:clrMapOvr>
  <p:transition spd="slow" advClick="0" advTm="15000">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useBgFill="1">
        <p:nvSpPr>
          <p:cNvPr id="16"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7BC1E0-1C8D-47CB-B48A-D3D0D2EF0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AD1C04B-04EF-43BA-B2AB-6F52AF8B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
            <a:ext cx="6939937" cy="6453893"/>
          </a:xfrm>
          <a:custGeom>
            <a:avLst/>
            <a:gdLst>
              <a:gd name="connsiteX0" fmla="*/ 111814 w 4695433"/>
              <a:gd name="connsiteY0" fmla="*/ 3049004 h 4582435"/>
              <a:gd name="connsiteX1" fmla="*/ 297409 w 4695433"/>
              <a:gd name="connsiteY1" fmla="*/ 3091902 h 4582435"/>
              <a:gd name="connsiteX2" fmla="*/ 416673 w 4695433"/>
              <a:gd name="connsiteY2" fmla="*/ 3537003 h 4582435"/>
              <a:gd name="connsiteX3" fmla="*/ 31751 w 4695433"/>
              <a:gd name="connsiteY3" fmla="*/ 3683368 h 4582435"/>
              <a:gd name="connsiteX4" fmla="*/ 0 w 4695433"/>
              <a:gd name="connsiteY4" fmla="*/ 3669070 h 4582435"/>
              <a:gd name="connsiteX5" fmla="*/ 0 w 4695433"/>
              <a:gd name="connsiteY5" fmla="*/ 3079852 h 4582435"/>
              <a:gd name="connsiteX6" fmla="*/ 35156 w 4695433"/>
              <a:gd name="connsiteY6" fmla="*/ 3063756 h 4582435"/>
              <a:gd name="connsiteX7" fmla="*/ 111814 w 4695433"/>
              <a:gd name="connsiteY7" fmla="*/ 3049004 h 4582435"/>
              <a:gd name="connsiteX8" fmla="*/ 0 w 4695433"/>
              <a:gd name="connsiteY8" fmla="*/ 0 h 4582435"/>
              <a:gd name="connsiteX9" fmla="*/ 4695433 w 4695433"/>
              <a:gd name="connsiteY9" fmla="*/ 0 h 4582435"/>
              <a:gd name="connsiteX10" fmla="*/ 4663044 w 4695433"/>
              <a:gd name="connsiteY10" fmla="*/ 68762 h 4582435"/>
              <a:gd name="connsiteX11" fmla="*/ 4571319 w 4695433"/>
              <a:gd name="connsiteY11" fmla="*/ 201411 h 4582435"/>
              <a:gd name="connsiteX12" fmla="*/ 4099777 w 4695433"/>
              <a:gd name="connsiteY12" fmla="*/ 504347 h 4582435"/>
              <a:gd name="connsiteX13" fmla="*/ 3811860 w 4695433"/>
              <a:gd name="connsiteY13" fmla="*/ 1682068 h 4582435"/>
              <a:gd name="connsiteX14" fmla="*/ 3167043 w 4695433"/>
              <a:gd name="connsiteY14" fmla="*/ 4278500 h 4582435"/>
              <a:gd name="connsiteX15" fmla="*/ 2640955 w 4695433"/>
              <a:gd name="connsiteY15" fmla="*/ 4485587 h 4582435"/>
              <a:gd name="connsiteX16" fmla="*/ 1495663 w 4695433"/>
              <a:gd name="connsiteY16" fmla="*/ 4435228 h 4582435"/>
              <a:gd name="connsiteX17" fmla="*/ 1020813 w 4695433"/>
              <a:gd name="connsiteY17" fmla="*/ 3838149 h 4582435"/>
              <a:gd name="connsiteX18" fmla="*/ 626404 w 4695433"/>
              <a:gd name="connsiteY18" fmla="*/ 3045292 h 4582435"/>
              <a:gd name="connsiteX19" fmla="*/ 147061 w 4695433"/>
              <a:gd name="connsiteY19" fmla="*/ 2765401 h 4582435"/>
              <a:gd name="connsiteX20" fmla="*/ 0 w 4695433"/>
              <a:gd name="connsiteY20" fmla="*/ 2736690 h 458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5433" h="4582435">
                <a:moveTo>
                  <a:pt x="111814" y="3049004"/>
                </a:moveTo>
                <a:cubicBezTo>
                  <a:pt x="174417" y="3044581"/>
                  <a:pt x="238967" y="3058160"/>
                  <a:pt x="297409" y="3091902"/>
                </a:cubicBezTo>
                <a:cubicBezTo>
                  <a:pt x="453255" y="3181878"/>
                  <a:pt x="506651" y="3381158"/>
                  <a:pt x="416673" y="3537003"/>
                </a:cubicBezTo>
                <a:cubicBezTo>
                  <a:pt x="337943" y="3673368"/>
                  <a:pt x="175529" y="3731295"/>
                  <a:pt x="31751" y="3683368"/>
                </a:cubicBezTo>
                <a:lnTo>
                  <a:pt x="0" y="3669070"/>
                </a:lnTo>
                <a:lnTo>
                  <a:pt x="0" y="3079852"/>
                </a:lnTo>
                <a:lnTo>
                  <a:pt x="35156" y="3063756"/>
                </a:lnTo>
                <a:cubicBezTo>
                  <a:pt x="59982" y="3055817"/>
                  <a:pt x="85729" y="3050848"/>
                  <a:pt x="111814" y="3049004"/>
                </a:cubicBezTo>
                <a:close/>
                <a:moveTo>
                  <a:pt x="0" y="0"/>
                </a:moveTo>
                <a:lnTo>
                  <a:pt x="4695433" y="0"/>
                </a:lnTo>
                <a:lnTo>
                  <a:pt x="4663044" y="68762"/>
                </a:lnTo>
                <a:cubicBezTo>
                  <a:pt x="4636274" y="118744"/>
                  <a:pt x="4605467" y="163546"/>
                  <a:pt x="4571319" y="201411"/>
                </a:cubicBezTo>
                <a:cubicBezTo>
                  <a:pt x="4449886" y="335755"/>
                  <a:pt x="4268949" y="426743"/>
                  <a:pt x="4099777" y="504347"/>
                </a:cubicBezTo>
                <a:cubicBezTo>
                  <a:pt x="3604896" y="731933"/>
                  <a:pt x="3591784" y="1317548"/>
                  <a:pt x="3811860" y="1682068"/>
                </a:cubicBezTo>
                <a:cubicBezTo>
                  <a:pt x="4454413" y="2741008"/>
                  <a:pt x="4084752" y="3706193"/>
                  <a:pt x="3167043" y="4278500"/>
                </a:cubicBezTo>
                <a:cubicBezTo>
                  <a:pt x="3009772" y="4376529"/>
                  <a:pt x="2817700" y="4417630"/>
                  <a:pt x="2640955" y="4485587"/>
                </a:cubicBezTo>
                <a:cubicBezTo>
                  <a:pt x="2250950" y="4603206"/>
                  <a:pt x="1866703" y="4642930"/>
                  <a:pt x="1495663" y="4435228"/>
                </a:cubicBezTo>
                <a:cubicBezTo>
                  <a:pt x="1259049" y="4302759"/>
                  <a:pt x="1121911" y="4090107"/>
                  <a:pt x="1020813" y="3838149"/>
                </a:cubicBezTo>
                <a:cubicBezTo>
                  <a:pt x="910679" y="3564211"/>
                  <a:pt x="784571" y="3292847"/>
                  <a:pt x="626404" y="3045292"/>
                </a:cubicBezTo>
                <a:cubicBezTo>
                  <a:pt x="516355" y="2873268"/>
                  <a:pt x="336073" y="2807363"/>
                  <a:pt x="147061" y="2765401"/>
                </a:cubicBezTo>
                <a:lnTo>
                  <a:pt x="0" y="27366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ed with a pillow and text&#10;&#10;Description automatically generated">
            <a:extLst>
              <a:ext uri="{FF2B5EF4-FFF2-40B4-BE49-F238E27FC236}">
                <a16:creationId xmlns:a16="http://schemas.microsoft.com/office/drawing/2014/main" id="{EBC167E6-BA24-A921-2701-D2B5E495C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392" y="1571029"/>
            <a:ext cx="4325050" cy="3715477"/>
          </a:xfrm>
          <a:prstGeom prst="rect">
            <a:avLst/>
          </a:prstGeom>
        </p:spPr>
      </p:pic>
      <p:pic>
        <p:nvPicPr>
          <p:cNvPr id="2" name="Picture 1" descr="A child sitting on a bed&#10;&#10;Description automatically generated">
            <a:extLst>
              <a:ext uri="{FF2B5EF4-FFF2-40B4-BE49-F238E27FC236}">
                <a16:creationId xmlns:a16="http://schemas.microsoft.com/office/drawing/2014/main" id="{9E233C21-4480-7626-3B78-7F1255354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58" y="159166"/>
            <a:ext cx="5231363" cy="6539204"/>
          </a:xfrm>
          <a:prstGeom prst="rect">
            <a:avLst/>
          </a:prstGeom>
          <a:ln>
            <a:noFill/>
          </a:ln>
          <a:effectLst>
            <a:softEdge rad="112500"/>
          </a:effectLst>
        </p:spPr>
      </p:pic>
    </p:spTree>
    <p:extLst>
      <p:ext uri="{BB962C8B-B14F-4D97-AF65-F5344CB8AC3E}">
        <p14:creationId xmlns:p14="http://schemas.microsoft.com/office/powerpoint/2010/main" val="1977959969"/>
      </p:ext>
    </p:extLst>
  </p:cSld>
  <p:clrMapOvr>
    <a:masterClrMapping/>
  </p:clrMapOvr>
  <p:transition spd="slow" advClick="0" advTm="1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FF32-1E73-F292-B162-6E1C68E1DF22}"/>
              </a:ext>
            </a:extLst>
          </p:cNvPr>
          <p:cNvSpPr>
            <a:spLocks noGrp="1"/>
          </p:cNvSpPr>
          <p:nvPr>
            <p:ph type="title"/>
          </p:nvPr>
        </p:nvSpPr>
        <p:spPr/>
        <p:txBody>
          <a:bodyPr/>
          <a:lstStyle/>
          <a:p>
            <a:endParaRPr lang="en-US"/>
          </a:p>
        </p:txBody>
      </p:sp>
      <p:pic>
        <p:nvPicPr>
          <p:cNvPr id="1026" name="Picture 2" descr="May be an image of 1 person, smiling and bedroom">
            <a:extLst>
              <a:ext uri="{FF2B5EF4-FFF2-40B4-BE49-F238E27FC236}">
                <a16:creationId xmlns:a16="http://schemas.microsoft.com/office/drawing/2014/main" id="{26C89DBF-BC29-87B2-1122-9F8D4ADDA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00" b="27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6D6E3F-2470-99BD-B0EC-1CF37C58C148}"/>
              </a:ext>
            </a:extLst>
          </p:cNvPr>
          <p:cNvSpPr txBox="1"/>
          <p:nvPr/>
        </p:nvSpPr>
        <p:spPr>
          <a:xfrm>
            <a:off x="441649" y="234618"/>
            <a:ext cx="7014519" cy="646331"/>
          </a:xfrm>
          <a:prstGeom prst="rect">
            <a:avLst/>
          </a:prstGeom>
          <a:solidFill>
            <a:srgbClr val="1EBE9B"/>
          </a:solidFill>
        </p:spPr>
        <p:txBody>
          <a:bodyPr wrap="square" rtlCol="0">
            <a:spAutoFit/>
          </a:bodyPr>
          <a:lstStyle/>
          <a:p>
            <a:r>
              <a:rPr lang="en-US" sz="3600" b="1" dirty="0">
                <a:solidFill>
                  <a:schemeClr val="bg1">
                    <a:lumMod val="95000"/>
                  </a:schemeClr>
                </a:solidFill>
              </a:rPr>
              <a:t>This is why we do what we do!</a:t>
            </a:r>
          </a:p>
        </p:txBody>
      </p:sp>
      <p:sp>
        <p:nvSpPr>
          <p:cNvPr id="12" name="Rectangle: Rounded Corners 11">
            <a:extLst>
              <a:ext uri="{FF2B5EF4-FFF2-40B4-BE49-F238E27FC236}">
                <a16:creationId xmlns:a16="http://schemas.microsoft.com/office/drawing/2014/main" id="{4724CD51-47A2-EB7B-71BB-EA23FA6B1E08}"/>
              </a:ext>
            </a:extLst>
          </p:cNvPr>
          <p:cNvSpPr/>
          <p:nvPr/>
        </p:nvSpPr>
        <p:spPr>
          <a:xfrm>
            <a:off x="1190156" y="1377807"/>
            <a:ext cx="5210644" cy="3287499"/>
          </a:xfrm>
          <a:prstGeom prst="roundRect">
            <a:avLst>
              <a:gd name="adj" fmla="val 44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Currently we have nearly 500 people in central Ohio waiting on a bed.</a:t>
            </a:r>
          </a:p>
        </p:txBody>
      </p:sp>
    </p:spTree>
    <p:extLst>
      <p:ext uri="{BB962C8B-B14F-4D97-AF65-F5344CB8AC3E}">
        <p14:creationId xmlns:p14="http://schemas.microsoft.com/office/powerpoint/2010/main" val="2312725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FF32-1E73-F292-B162-6E1C68E1DF22}"/>
              </a:ext>
            </a:extLst>
          </p:cNvPr>
          <p:cNvSpPr>
            <a:spLocks noGrp="1"/>
          </p:cNvSpPr>
          <p:nvPr>
            <p:ph type="title"/>
          </p:nvPr>
        </p:nvSpPr>
        <p:spPr/>
        <p:txBody>
          <a:bodyPr/>
          <a:lstStyle/>
          <a:p>
            <a:endParaRPr lang="en-US"/>
          </a:p>
        </p:txBody>
      </p:sp>
      <p:pic>
        <p:nvPicPr>
          <p:cNvPr id="1026" name="Picture 2" descr="May be an image of 1 person, smiling and bedroom">
            <a:extLst>
              <a:ext uri="{FF2B5EF4-FFF2-40B4-BE49-F238E27FC236}">
                <a16:creationId xmlns:a16="http://schemas.microsoft.com/office/drawing/2014/main" id="{26C89DBF-BC29-87B2-1122-9F8D4ADDA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00" b="27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6D6E3F-2470-99BD-B0EC-1CF37C58C148}"/>
              </a:ext>
            </a:extLst>
          </p:cNvPr>
          <p:cNvSpPr txBox="1"/>
          <p:nvPr/>
        </p:nvSpPr>
        <p:spPr>
          <a:xfrm>
            <a:off x="441649" y="234618"/>
            <a:ext cx="7014519" cy="646331"/>
          </a:xfrm>
          <a:prstGeom prst="rect">
            <a:avLst/>
          </a:prstGeom>
          <a:solidFill>
            <a:srgbClr val="1EBE9B"/>
          </a:solidFill>
        </p:spPr>
        <p:txBody>
          <a:bodyPr wrap="square" rtlCol="0">
            <a:spAutoFit/>
          </a:bodyPr>
          <a:lstStyle/>
          <a:p>
            <a:r>
              <a:rPr lang="en-US" sz="3600" b="1" dirty="0">
                <a:solidFill>
                  <a:schemeClr val="bg1">
                    <a:lumMod val="95000"/>
                  </a:schemeClr>
                </a:solidFill>
              </a:rPr>
              <a:t>This is why we do what we do!</a:t>
            </a:r>
          </a:p>
        </p:txBody>
      </p:sp>
      <p:sp>
        <p:nvSpPr>
          <p:cNvPr id="12" name="Rectangle: Rounded Corners 11">
            <a:extLst>
              <a:ext uri="{FF2B5EF4-FFF2-40B4-BE49-F238E27FC236}">
                <a16:creationId xmlns:a16="http://schemas.microsoft.com/office/drawing/2014/main" id="{4724CD51-47A2-EB7B-71BB-EA23FA6B1E08}"/>
              </a:ext>
            </a:extLst>
          </p:cNvPr>
          <p:cNvSpPr/>
          <p:nvPr/>
        </p:nvSpPr>
        <p:spPr>
          <a:xfrm>
            <a:off x="1190156" y="1377807"/>
            <a:ext cx="5210644" cy="3287499"/>
          </a:xfrm>
          <a:prstGeom prst="roundRect">
            <a:avLst>
              <a:gd name="adj" fmla="val 44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That</a:t>
            </a:r>
            <a:r>
              <a:rPr lang="en-US" b="1" dirty="0"/>
              <a:t>’s just the beginning.  </a:t>
            </a:r>
          </a:p>
        </p:txBody>
      </p:sp>
    </p:spTree>
    <p:extLst>
      <p:ext uri="{BB962C8B-B14F-4D97-AF65-F5344CB8AC3E}">
        <p14:creationId xmlns:p14="http://schemas.microsoft.com/office/powerpoint/2010/main" val="47807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FF32-1E73-F292-B162-6E1C68E1DF22}"/>
              </a:ext>
            </a:extLst>
          </p:cNvPr>
          <p:cNvSpPr>
            <a:spLocks noGrp="1"/>
          </p:cNvSpPr>
          <p:nvPr>
            <p:ph type="title"/>
          </p:nvPr>
        </p:nvSpPr>
        <p:spPr/>
        <p:txBody>
          <a:bodyPr/>
          <a:lstStyle/>
          <a:p>
            <a:endParaRPr lang="en-US"/>
          </a:p>
        </p:txBody>
      </p:sp>
      <p:pic>
        <p:nvPicPr>
          <p:cNvPr id="1026" name="Picture 2" descr="May be an image of 1 person, smiling and bedroom">
            <a:extLst>
              <a:ext uri="{FF2B5EF4-FFF2-40B4-BE49-F238E27FC236}">
                <a16:creationId xmlns:a16="http://schemas.microsoft.com/office/drawing/2014/main" id="{26C89DBF-BC29-87B2-1122-9F8D4ADDA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00" b="27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6D6E3F-2470-99BD-B0EC-1CF37C58C148}"/>
              </a:ext>
            </a:extLst>
          </p:cNvPr>
          <p:cNvSpPr txBox="1"/>
          <p:nvPr/>
        </p:nvSpPr>
        <p:spPr>
          <a:xfrm>
            <a:off x="441649" y="234618"/>
            <a:ext cx="7014519" cy="646331"/>
          </a:xfrm>
          <a:prstGeom prst="rect">
            <a:avLst/>
          </a:prstGeom>
          <a:solidFill>
            <a:srgbClr val="1EBE9B"/>
          </a:solidFill>
        </p:spPr>
        <p:txBody>
          <a:bodyPr wrap="square" rtlCol="0">
            <a:spAutoFit/>
          </a:bodyPr>
          <a:lstStyle/>
          <a:p>
            <a:r>
              <a:rPr lang="en-US" sz="3600" b="1" dirty="0">
                <a:solidFill>
                  <a:schemeClr val="bg1">
                    <a:lumMod val="95000"/>
                  </a:schemeClr>
                </a:solidFill>
              </a:rPr>
              <a:t>This is why we do what we do!</a:t>
            </a:r>
          </a:p>
        </p:txBody>
      </p:sp>
      <p:sp>
        <p:nvSpPr>
          <p:cNvPr id="12" name="Rectangle: Rounded Corners 11">
            <a:extLst>
              <a:ext uri="{FF2B5EF4-FFF2-40B4-BE49-F238E27FC236}">
                <a16:creationId xmlns:a16="http://schemas.microsoft.com/office/drawing/2014/main" id="{4724CD51-47A2-EB7B-71BB-EA23FA6B1E08}"/>
              </a:ext>
            </a:extLst>
          </p:cNvPr>
          <p:cNvSpPr/>
          <p:nvPr/>
        </p:nvSpPr>
        <p:spPr>
          <a:xfrm>
            <a:off x="1190156" y="1377807"/>
            <a:ext cx="5210644" cy="3287499"/>
          </a:xfrm>
          <a:prstGeom prst="roundRect">
            <a:avLst>
              <a:gd name="adj" fmla="val 44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There are an estimated 3,000,000 children in the United States without a bed to sleep in.</a:t>
            </a:r>
          </a:p>
          <a:p>
            <a:endParaRPr lang="en-US" sz="1800" b="1" dirty="0"/>
          </a:p>
          <a:p>
            <a:r>
              <a:rPr lang="en-US" sz="1800" b="1" dirty="0"/>
              <a:t>Our goal is to help them physically and spiritually, REST IN JESUS.</a:t>
            </a:r>
          </a:p>
          <a:p>
            <a:endParaRPr lang="en-US" b="1" dirty="0"/>
          </a:p>
          <a:p>
            <a:r>
              <a:rPr lang="en-US" sz="1800" b="1" dirty="0"/>
              <a:t>Bed Brigade needs your help to meet that need.</a:t>
            </a:r>
          </a:p>
        </p:txBody>
      </p:sp>
    </p:spTree>
    <p:extLst>
      <p:ext uri="{BB962C8B-B14F-4D97-AF65-F5344CB8AC3E}">
        <p14:creationId xmlns:p14="http://schemas.microsoft.com/office/powerpoint/2010/main" val="3487022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3A9E-5C94-9A1C-A769-924E30D11FF0}"/>
              </a:ext>
            </a:extLst>
          </p:cNvPr>
          <p:cNvSpPr>
            <a:spLocks noGrp="1"/>
          </p:cNvSpPr>
          <p:nvPr>
            <p:ph type="ctrTitle"/>
          </p:nvPr>
        </p:nvSpPr>
        <p:spPr/>
        <p:txBody>
          <a:bodyPr/>
          <a:lstStyle/>
          <a:p>
            <a:r>
              <a:rPr lang="en-US" dirty="0"/>
              <a:t>How did we get started?</a:t>
            </a:r>
          </a:p>
        </p:txBody>
      </p:sp>
      <p:sp>
        <p:nvSpPr>
          <p:cNvPr id="3" name="Subtitle 2">
            <a:extLst>
              <a:ext uri="{FF2B5EF4-FFF2-40B4-BE49-F238E27FC236}">
                <a16:creationId xmlns:a16="http://schemas.microsoft.com/office/drawing/2014/main" id="{9719C896-3A69-7867-5D86-1C5D1A7255C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7806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C3D06-C3EB-D3FB-941C-A9D0073B61C4}"/>
              </a:ext>
            </a:extLst>
          </p:cNvPr>
          <p:cNvSpPr>
            <a:spLocks noGrp="1"/>
          </p:cNvSpPr>
          <p:nvPr>
            <p:ph type="title"/>
          </p:nvPr>
        </p:nvSpPr>
        <p:spPr/>
        <p:txBody>
          <a:bodyPr/>
          <a:lstStyle/>
          <a:p>
            <a:r>
              <a:rPr lang="en-US" dirty="0"/>
              <a:t>How did we get started?</a:t>
            </a:r>
          </a:p>
        </p:txBody>
      </p:sp>
      <p:sp>
        <p:nvSpPr>
          <p:cNvPr id="3" name="Content Placeholder 2">
            <a:extLst>
              <a:ext uri="{FF2B5EF4-FFF2-40B4-BE49-F238E27FC236}">
                <a16:creationId xmlns:a16="http://schemas.microsoft.com/office/drawing/2014/main" id="{9AD8D6D6-6482-D104-E309-C9983505437F}"/>
              </a:ext>
            </a:extLst>
          </p:cNvPr>
          <p:cNvSpPr>
            <a:spLocks noGrp="1"/>
          </p:cNvSpPr>
          <p:nvPr>
            <p:ph idx="1"/>
          </p:nvPr>
        </p:nvSpPr>
        <p:spPr/>
        <p:txBody>
          <a:bodyPr/>
          <a:lstStyle/>
          <a:p>
            <a:pPr marL="342900" indent="-342900">
              <a:buFont typeface="Arial" panose="020B0604020202020204" pitchFamily="34" charset="0"/>
              <a:buChar char="•"/>
            </a:pPr>
            <a:r>
              <a:rPr lang="en-US" dirty="0"/>
              <a:t>The original Bed Brigade started about 12-15 years ago as an outreach by Vineyard Church in Circleville, OH.</a:t>
            </a:r>
          </a:p>
          <a:p>
            <a:pPr marL="342900" indent="-342900">
              <a:buFont typeface="Arial" panose="020B0604020202020204" pitchFamily="34" charset="0"/>
              <a:buChar char="•"/>
            </a:pPr>
            <a:r>
              <a:rPr lang="en-US" dirty="0"/>
              <a:t>About 10 years ago, Bed Brigade of Columbus started and really paved the way for where we are today.</a:t>
            </a:r>
          </a:p>
          <a:p>
            <a:pPr marL="342900" indent="-342900">
              <a:buFont typeface="Arial" panose="020B0604020202020204" pitchFamily="34" charset="0"/>
              <a:buChar char="•"/>
            </a:pPr>
            <a:r>
              <a:rPr lang="en-US" dirty="0"/>
              <a:t>In October 2021, God brought Matt, Dave, and Christian together to pick-up the mantle and run with it.  Together we started Bed Brigade (Polaris) and </a:t>
            </a:r>
            <a:r>
              <a:rPr lang="en-US" dirty="0">
                <a:hlinkClick r:id="rId2"/>
              </a:rPr>
              <a:t>www.bedbrigade.org</a:t>
            </a:r>
            <a:r>
              <a:rPr lang="en-US" dirty="0"/>
              <a:t> (a registered 501c3) which will become the National/International presence of Bed Brigade.  </a:t>
            </a:r>
          </a:p>
          <a:p>
            <a:pPr marL="342900" indent="-342900">
              <a:buFont typeface="Arial" panose="020B0604020202020204" pitchFamily="34" charset="0"/>
              <a:buChar char="•"/>
            </a:pPr>
            <a:r>
              <a:rPr lang="en-US" dirty="0"/>
              <a:t>Since then, Bed Brigade (Polaris) has delivered over 300 beds in Central Ohio and lead 6 people to a relationship with Christ.</a:t>
            </a:r>
          </a:p>
        </p:txBody>
      </p:sp>
    </p:spTree>
    <p:extLst>
      <p:ext uri="{BB962C8B-B14F-4D97-AF65-F5344CB8AC3E}">
        <p14:creationId xmlns:p14="http://schemas.microsoft.com/office/powerpoint/2010/main" val="398751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docProps/app.xml><?xml version="1.0" encoding="utf-8"?>
<Properties xmlns="http://schemas.openxmlformats.org/officeDocument/2006/extended-properties" xmlns:vt="http://schemas.openxmlformats.org/officeDocument/2006/docPropsVTypes">
  <TotalTime>7048</TotalTime>
  <Words>650</Words>
  <Application>Microsoft Office PowerPoint</Application>
  <PresentationFormat>Widescreen</PresentationFormat>
  <Paragraphs>66</Paragraphs>
  <Slides>44</Slides>
  <Notes>0</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Acumin Pro Wide Black</vt:lpstr>
      <vt:lpstr>Arial</vt:lpstr>
      <vt:lpstr>Avenir Next LT Pro</vt:lpstr>
      <vt:lpstr>Posterama</vt:lpstr>
      <vt:lpstr>SplashVTI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we get started?</vt:lpstr>
      <vt:lpstr>How did we get started?</vt:lpstr>
      <vt:lpstr>PowerPoint Presentation</vt:lpstr>
      <vt:lpstr>What do we do?</vt:lpstr>
      <vt:lpstr>We build and provide awesome beds!</vt:lpstr>
      <vt:lpstr>PowerPoint Presentation</vt:lpstr>
      <vt:lpstr>PowerPoint Presentation</vt:lpstr>
      <vt:lpstr>We pull together awesome teams of volunteers to build beds!</vt:lpstr>
      <vt:lpstr>PowerPoint Presentation</vt:lpstr>
      <vt:lpstr>PowerPoint Presentation</vt:lpstr>
      <vt:lpstr>PowerPoint Presentation</vt:lpstr>
      <vt:lpstr>We pray over every bed and every family.</vt:lpstr>
      <vt:lpstr>PowerPoint Presentation</vt:lpstr>
      <vt:lpstr>We work with churches and small groups to deliver and setup beds in recipients homes!</vt:lpstr>
      <vt:lpstr>PowerPoint Presentation</vt:lpstr>
      <vt:lpstr>PowerPoint Presentation</vt:lpstr>
      <vt:lpstr>PowerPoint Presentation</vt:lpstr>
      <vt:lpstr>PowerPoint Presentation</vt:lpstr>
      <vt:lpstr>PowerPoint Presentation</vt:lpstr>
      <vt:lpstr>We always leave things a little nicer than when we arrive!</vt:lpstr>
      <vt:lpstr>PowerPoint Presentation</vt:lpstr>
      <vt:lpstr>Check out some other recipients!</vt:lpstr>
      <vt:lpstr>PowerPoint Presentation</vt:lpstr>
      <vt:lpstr>PowerPoint Presentation</vt:lpstr>
      <vt:lpstr>PowerPoint Presentation</vt:lpstr>
      <vt:lpstr>PowerPoint Presentation</vt:lpstr>
      <vt:lpstr>PowerPoint Presentation</vt:lpstr>
      <vt:lpstr>PowerPoint Presentation</vt:lpstr>
      <vt:lpstr>A short video of our team in action!</vt:lpstr>
      <vt:lpstr>How can you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Serve Day 2023</dc:title>
  <dc:creator>Christian  Armstrong</dc:creator>
  <cp:lastModifiedBy>Christian  Armstrong</cp:lastModifiedBy>
  <cp:revision>2</cp:revision>
  <dcterms:created xsi:type="dcterms:W3CDTF">2023-07-14T19:27:29Z</dcterms:created>
  <dcterms:modified xsi:type="dcterms:W3CDTF">2023-08-29T13:54:57Z</dcterms:modified>
</cp:coreProperties>
</file>